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57" r:id="rId6"/>
    <p:sldId id="258" r:id="rId7"/>
    <p:sldId id="265" r:id="rId8"/>
    <p:sldId id="308" r:id="rId9"/>
    <p:sldId id="312" r:id="rId10"/>
    <p:sldId id="313" r:id="rId11"/>
    <p:sldId id="314" r:id="rId12"/>
    <p:sldId id="315" r:id="rId13"/>
    <p:sldId id="316" r:id="rId14"/>
    <p:sldId id="318" r:id="rId15"/>
    <p:sldId id="317" r:id="rId16"/>
    <p:sldId id="323" r:id="rId17"/>
    <p:sldId id="320" r:id="rId18"/>
    <p:sldId id="319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A1FE"/>
    <a:srgbClr val="110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302B0-A9BE-4F3D-AA3F-415D53AE5DDF}" v="19" dt="2023-09-17T18:16:57.093"/>
    <p1510:client id="{BED50034-FE75-4954-8E01-DF7C2D7F3494}" v="1" dt="2023-09-18T07:31:10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39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dde Braun" userId="S::h.braun@ma-web.nl::dd5b87d6-85a5-4271-8322-ce6e5fcd58d2" providerId="AD" clId="Web-{B30C5D27-0608-410D-B3E1-BCD79977E8AB}"/>
    <pc:docChg chg="modSld">
      <pc:chgData name="Hidde Braun" userId="S::h.braun@ma-web.nl::dd5b87d6-85a5-4271-8322-ce6e5fcd58d2" providerId="AD" clId="Web-{B30C5D27-0608-410D-B3E1-BCD79977E8AB}" dt="2021-09-09T06:56:55.136" v="2" actId="20577"/>
      <pc:docMkLst>
        <pc:docMk/>
      </pc:docMkLst>
      <pc:sldChg chg="modSp">
        <pc:chgData name="Hidde Braun" userId="S::h.braun@ma-web.nl::dd5b87d6-85a5-4271-8322-ce6e5fcd58d2" providerId="AD" clId="Web-{B30C5D27-0608-410D-B3E1-BCD79977E8AB}" dt="2021-09-09T06:56:55.136" v="2" actId="20577"/>
        <pc:sldMkLst>
          <pc:docMk/>
          <pc:sldMk cId="0" sldId="261"/>
        </pc:sldMkLst>
        <pc:spChg chg="mod">
          <ac:chgData name="Hidde Braun" userId="S::h.braun@ma-web.nl::dd5b87d6-85a5-4271-8322-ce6e5fcd58d2" providerId="AD" clId="Web-{B30C5D27-0608-410D-B3E1-BCD79977E8AB}" dt="2021-09-09T06:56:55.136" v="2" actId="20577"/>
          <ac:spMkLst>
            <pc:docMk/>
            <pc:sldMk cId="0" sldId="261"/>
            <ac:spMk id="86" creationId="{00000000-0000-0000-0000-000000000000}"/>
          </ac:spMkLst>
        </pc:spChg>
      </pc:sldChg>
    </pc:docChg>
  </pc:docChgLst>
  <pc:docChgLst>
    <pc:chgData name="Dragan Javorac" userId="913c2858-fb97-4c6e-a42c-b1f1a16b225e" providerId="ADAL" clId="{BED50034-FE75-4954-8E01-DF7C2D7F3494}"/>
    <pc:docChg chg="modSld">
      <pc:chgData name="Dragan Javorac" userId="913c2858-fb97-4c6e-a42c-b1f1a16b225e" providerId="ADAL" clId="{BED50034-FE75-4954-8E01-DF7C2D7F3494}" dt="2023-09-18T07:31:10.269" v="1" actId="20577"/>
      <pc:docMkLst>
        <pc:docMk/>
      </pc:docMkLst>
      <pc:sldChg chg="modSp mod">
        <pc:chgData name="Dragan Javorac" userId="913c2858-fb97-4c6e-a42c-b1f1a16b225e" providerId="ADAL" clId="{BED50034-FE75-4954-8E01-DF7C2D7F3494}" dt="2023-09-18T07:31:10.269" v="1" actId="20577"/>
        <pc:sldMkLst>
          <pc:docMk/>
          <pc:sldMk cId="3855378123" sldId="319"/>
        </pc:sldMkLst>
        <pc:spChg chg="mod">
          <ac:chgData name="Dragan Javorac" userId="913c2858-fb97-4c6e-a42c-b1f1a16b225e" providerId="ADAL" clId="{BED50034-FE75-4954-8E01-DF7C2D7F3494}" dt="2023-09-18T07:31:10.269" v="1" actId="20577"/>
          <ac:spMkLst>
            <pc:docMk/>
            <pc:sldMk cId="3855378123" sldId="319"/>
            <ac:spMk id="3" creationId="{F849CF80-AB0F-5916-6732-98A87CC5CE5D}"/>
          </ac:spMkLst>
        </pc:spChg>
      </pc:sldChg>
    </pc:docChg>
  </pc:docChgLst>
  <pc:docChgLst>
    <pc:chgData name="Rick Dohmen" userId="S::30476@ma-web.nl::b09bd7e2-1d9e-4809-8adf-28d02244fbfb" providerId="AD" clId="Web-{CFB8AEF8-2481-44E7-841A-B56EE42CE31E}"/>
    <pc:docChg chg="sldOrd">
      <pc:chgData name="Rick Dohmen" userId="S::30476@ma-web.nl::b09bd7e2-1d9e-4809-8adf-28d02244fbfb" providerId="AD" clId="Web-{CFB8AEF8-2481-44E7-841A-B56EE42CE31E}" dt="2020-09-22T10:03:27.325" v="1"/>
      <pc:docMkLst>
        <pc:docMk/>
      </pc:docMkLst>
      <pc:sldChg chg="ord">
        <pc:chgData name="Rick Dohmen" userId="S::30476@ma-web.nl::b09bd7e2-1d9e-4809-8adf-28d02244fbfb" providerId="AD" clId="Web-{CFB8AEF8-2481-44E7-841A-B56EE42CE31E}" dt="2020-09-22T10:03:27.325" v="1"/>
        <pc:sldMkLst>
          <pc:docMk/>
          <pc:sldMk cId="0" sldId="278"/>
        </pc:sldMkLst>
      </pc:sldChg>
    </pc:docChg>
  </pc:docChgLst>
  <pc:docChgLst>
    <pc:chgData name="Olli Appelt" userId="S::30849@ma-web.nl::13d99c3c-79e2-4de1-ad16-6eefc6ff8cd0" providerId="AD" clId="Web-{C1A6421E-1D36-42FF-83AC-15B51FA1ADD8}"/>
    <pc:docChg chg="sldOrd">
      <pc:chgData name="Olli Appelt" userId="S::30849@ma-web.nl::13d99c3c-79e2-4de1-ad16-6eefc6ff8cd0" providerId="AD" clId="Web-{C1A6421E-1D36-42FF-83AC-15B51FA1ADD8}" dt="2020-09-22T10:04:33.514" v="0"/>
      <pc:docMkLst>
        <pc:docMk/>
      </pc:docMkLst>
      <pc:sldChg chg="ord">
        <pc:chgData name="Olli Appelt" userId="S::30849@ma-web.nl::13d99c3c-79e2-4de1-ad16-6eefc6ff8cd0" providerId="AD" clId="Web-{C1A6421E-1D36-42FF-83AC-15B51FA1ADD8}" dt="2020-09-22T10:04:33.514" v="0"/>
        <pc:sldMkLst>
          <pc:docMk/>
          <pc:sldMk cId="3498386614" sldId="280"/>
        </pc:sldMkLst>
      </pc:sldChg>
    </pc:docChg>
  </pc:docChgLst>
  <pc:docChgLst>
    <pc:chgData name="Dejorden Moerman" userId="S::d.moerman@ma-web.nl::c3692616-0f9c-4091-b0eb-3846ce219960" providerId="AD" clId="Web-{25D68412-7958-4CC6-BF9B-326C6901820B}"/>
    <pc:docChg chg="sldOrd">
      <pc:chgData name="Dejorden Moerman" userId="S::d.moerman@ma-web.nl::c3692616-0f9c-4091-b0eb-3846ce219960" providerId="AD" clId="Web-{25D68412-7958-4CC6-BF9B-326C6901820B}" dt="2022-09-21T11:17:00.400" v="0"/>
      <pc:docMkLst>
        <pc:docMk/>
      </pc:docMkLst>
      <pc:sldChg chg="ord">
        <pc:chgData name="Dejorden Moerman" userId="S::d.moerman@ma-web.nl::c3692616-0f9c-4091-b0eb-3846ce219960" providerId="AD" clId="Web-{25D68412-7958-4CC6-BF9B-326C6901820B}" dt="2022-09-21T11:17:00.400" v="0"/>
        <pc:sldMkLst>
          <pc:docMk/>
          <pc:sldMk cId="757090058" sldId="320"/>
        </pc:sldMkLst>
      </pc:sldChg>
    </pc:docChg>
  </pc:docChgLst>
  <pc:docChgLst>
    <pc:chgData name="Gaël Griffith" userId="S::25393@ma-web.nl::6be9e67f-10d8-411a-9f9d-6868b1a89518" providerId="AD" clId="Web-{9770246A-E0B9-462A-B7F5-B1948BF31F61}"/>
    <pc:docChg chg="modSld">
      <pc:chgData name="Gaël Griffith" userId="S::25393@ma-web.nl::6be9e67f-10d8-411a-9f9d-6868b1a89518" providerId="AD" clId="Web-{9770246A-E0B9-462A-B7F5-B1948BF31F61}" dt="2020-09-15T11:59:22.850" v="0" actId="1076"/>
      <pc:docMkLst>
        <pc:docMk/>
      </pc:docMkLst>
      <pc:sldChg chg="modSp">
        <pc:chgData name="Gaël Griffith" userId="S::25393@ma-web.nl::6be9e67f-10d8-411a-9f9d-6868b1a89518" providerId="AD" clId="Web-{9770246A-E0B9-462A-B7F5-B1948BF31F61}" dt="2020-09-15T11:59:22.850" v="0" actId="1076"/>
        <pc:sldMkLst>
          <pc:docMk/>
          <pc:sldMk cId="0" sldId="256"/>
        </pc:sldMkLst>
        <pc:spChg chg="mod">
          <ac:chgData name="Gaël Griffith" userId="S::25393@ma-web.nl::6be9e67f-10d8-411a-9f9d-6868b1a89518" providerId="AD" clId="Web-{9770246A-E0B9-462A-B7F5-B1948BF31F61}" dt="2020-09-15T11:59:22.850" v="0" actId="1076"/>
          <ac:spMkLst>
            <pc:docMk/>
            <pc:sldMk cId="0" sldId="256"/>
            <ac:spMk id="54" creationId="{00000000-0000-0000-0000-000000000000}"/>
          </ac:spMkLst>
        </pc:spChg>
      </pc:sldChg>
    </pc:docChg>
  </pc:docChgLst>
  <pc:docChgLst>
    <pc:chgData name="Theo den Blanken" userId="S::t.denblanken@ma-web.nl::3930183c-d2df-48c9-87a0-a6b49431dd0e" providerId="AD" clId="Web-{8DE76574-72CB-42D5-B5AE-8B943B924FB4}"/>
    <pc:docChg chg="sldOrd">
      <pc:chgData name="Theo den Blanken" userId="S::t.denblanken@ma-web.nl::3930183c-d2df-48c9-87a0-a6b49431dd0e" providerId="AD" clId="Web-{8DE76574-72CB-42D5-B5AE-8B943B924FB4}" dt="2020-09-22T12:08:39.803" v="0"/>
      <pc:docMkLst>
        <pc:docMk/>
      </pc:docMkLst>
      <pc:sldChg chg="ord">
        <pc:chgData name="Theo den Blanken" userId="S::t.denblanken@ma-web.nl::3930183c-d2df-48c9-87a0-a6b49431dd0e" providerId="AD" clId="Web-{8DE76574-72CB-42D5-B5AE-8B943B924FB4}" dt="2020-09-22T12:08:39.803" v="0"/>
        <pc:sldMkLst>
          <pc:docMk/>
          <pc:sldMk cId="3498386614" sldId="280"/>
        </pc:sldMkLst>
      </pc:sldChg>
    </pc:docChg>
  </pc:docChgLst>
  <pc:docChgLst>
    <pc:chgData name="Dragan Javorac" userId="S::d.javorac@ma-web.nl::913c2858-fb97-4c6e-a42c-b1f1a16b225e" providerId="AD" clId="Web-{F9DD05B4-3B30-40B3-8968-37F0DD3FB73E}"/>
    <pc:docChg chg="addSld delSld modSld sldOrd">
      <pc:chgData name="Dragan Javorac" userId="S::d.javorac@ma-web.nl::913c2858-fb97-4c6e-a42c-b1f1a16b225e" providerId="AD" clId="Web-{F9DD05B4-3B30-40B3-8968-37F0DD3FB73E}" dt="2021-09-10T08:21:00.077" v="283" actId="14100"/>
      <pc:docMkLst>
        <pc:docMk/>
      </pc:docMkLst>
      <pc:sldChg chg="addSp delSp modSp ord">
        <pc:chgData name="Dragan Javorac" userId="S::d.javorac@ma-web.nl::913c2858-fb97-4c6e-a42c-b1f1a16b225e" providerId="AD" clId="Web-{F9DD05B4-3B30-40B3-8968-37F0DD3FB73E}" dt="2021-09-10T08:21:00.077" v="283" actId="14100"/>
        <pc:sldMkLst>
          <pc:docMk/>
          <pc:sldMk cId="0" sldId="266"/>
        </pc:sldMkLst>
        <pc:spChg chg="mod">
          <ac:chgData name="Dragan Javorac" userId="S::d.javorac@ma-web.nl::913c2858-fb97-4c6e-a42c-b1f1a16b225e" providerId="AD" clId="Web-{F9DD05B4-3B30-40B3-8968-37F0DD3FB73E}" dt="2021-09-10T08:11:41.657" v="12" actId="20577"/>
          <ac:spMkLst>
            <pc:docMk/>
            <pc:sldMk cId="0" sldId="266"/>
            <ac:spMk id="123" creationId="{00000000-0000-0000-0000-000000000000}"/>
          </ac:spMkLst>
        </pc:spChg>
        <pc:spChg chg="mod">
          <ac:chgData name="Dragan Javorac" userId="S::d.javorac@ma-web.nl::913c2858-fb97-4c6e-a42c-b1f1a16b225e" providerId="AD" clId="Web-{F9DD05B4-3B30-40B3-8968-37F0DD3FB73E}" dt="2021-09-10T08:20:59.655" v="282" actId="20577"/>
          <ac:spMkLst>
            <pc:docMk/>
            <pc:sldMk cId="0" sldId="266"/>
            <ac:spMk id="124" creationId="{00000000-0000-0000-0000-000000000000}"/>
          </ac:spMkLst>
        </pc:spChg>
        <pc:spChg chg="mod">
          <ac:chgData name="Dragan Javorac" userId="S::d.javorac@ma-web.nl::913c2858-fb97-4c6e-a42c-b1f1a16b225e" providerId="AD" clId="Web-{F9DD05B4-3B30-40B3-8968-37F0DD3FB73E}" dt="2021-09-10T08:15:11.693" v="274" actId="20577"/>
          <ac:spMkLst>
            <pc:docMk/>
            <pc:sldMk cId="0" sldId="266"/>
            <ac:spMk id="126" creationId="{00000000-0000-0000-0000-000000000000}"/>
          </ac:spMkLst>
        </pc:spChg>
        <pc:spChg chg="del">
          <ac:chgData name="Dragan Javorac" userId="S::d.javorac@ma-web.nl::913c2858-fb97-4c6e-a42c-b1f1a16b225e" providerId="AD" clId="Web-{F9DD05B4-3B30-40B3-8968-37F0DD3FB73E}" dt="2021-09-10T08:12:14.330" v="66"/>
          <ac:spMkLst>
            <pc:docMk/>
            <pc:sldMk cId="0" sldId="266"/>
            <ac:spMk id="127" creationId="{00000000-0000-0000-0000-000000000000}"/>
          </ac:spMkLst>
        </pc:spChg>
        <pc:picChg chg="add del mod">
          <ac:chgData name="Dragan Javorac" userId="S::d.javorac@ma-web.nl::913c2858-fb97-4c6e-a42c-b1f1a16b225e" providerId="AD" clId="Web-{F9DD05B4-3B30-40B3-8968-37F0DD3FB73E}" dt="2021-09-10T08:15:39.757" v="276"/>
          <ac:picMkLst>
            <pc:docMk/>
            <pc:sldMk cId="0" sldId="266"/>
            <ac:picMk id="3" creationId="{A3B0DE03-AAA2-4B64-9ABD-E6698061F1BB}"/>
          </ac:picMkLst>
        </pc:picChg>
        <pc:picChg chg="add del mod">
          <ac:chgData name="Dragan Javorac" userId="S::d.javorac@ma-web.nl::913c2858-fb97-4c6e-a42c-b1f1a16b225e" providerId="AD" clId="Web-{F9DD05B4-3B30-40B3-8968-37F0DD3FB73E}" dt="2021-09-10T08:20:58.811" v="279"/>
          <ac:picMkLst>
            <pc:docMk/>
            <pc:sldMk cId="0" sldId="266"/>
            <ac:picMk id="4" creationId="{6B0B2F3F-A7DA-44A8-A9D5-E07B19C67DC5}"/>
          </ac:picMkLst>
        </pc:picChg>
        <pc:picChg chg="add mod">
          <ac:chgData name="Dragan Javorac" userId="S::d.javorac@ma-web.nl::913c2858-fb97-4c6e-a42c-b1f1a16b225e" providerId="AD" clId="Web-{F9DD05B4-3B30-40B3-8968-37F0DD3FB73E}" dt="2021-09-10T08:21:00.077" v="283" actId="14100"/>
          <ac:picMkLst>
            <pc:docMk/>
            <pc:sldMk cId="0" sldId="266"/>
            <ac:picMk id="5" creationId="{28EC5DD6-44F3-4ABD-B19C-D788953EFD09}"/>
          </ac:picMkLst>
        </pc:picChg>
        <pc:picChg chg="del">
          <ac:chgData name="Dragan Javorac" userId="S::d.javorac@ma-web.nl::913c2858-fb97-4c6e-a42c-b1f1a16b225e" providerId="AD" clId="Web-{F9DD05B4-3B30-40B3-8968-37F0DD3FB73E}" dt="2021-09-10T08:11:53.579" v="15"/>
          <ac:picMkLst>
            <pc:docMk/>
            <pc:sldMk cId="0" sldId="266"/>
            <ac:picMk id="125" creationId="{00000000-0000-0000-0000-000000000000}"/>
          </ac:picMkLst>
        </pc:picChg>
      </pc:sldChg>
      <pc:sldChg chg="add del replId">
        <pc:chgData name="Dragan Javorac" userId="S::d.javorac@ma-web.nl::913c2858-fb97-4c6e-a42c-b1f1a16b225e" providerId="AD" clId="Web-{F9DD05B4-3B30-40B3-8968-37F0DD3FB73E}" dt="2021-09-10T08:11:30.954" v="2"/>
        <pc:sldMkLst>
          <pc:docMk/>
          <pc:sldMk cId="1837386783" sldId="287"/>
        </pc:sldMkLst>
      </pc:sldChg>
      <pc:sldChg chg="add replId">
        <pc:chgData name="Dragan Javorac" userId="S::d.javorac@ma-web.nl::913c2858-fb97-4c6e-a42c-b1f1a16b225e" providerId="AD" clId="Web-{F9DD05B4-3B30-40B3-8968-37F0DD3FB73E}" dt="2021-09-10T08:11:29.250" v="1"/>
        <pc:sldMkLst>
          <pc:docMk/>
          <pc:sldMk cId="2710829399" sldId="288"/>
        </pc:sldMkLst>
      </pc:sldChg>
    </pc:docChg>
  </pc:docChgLst>
  <pc:docChgLst>
    <pc:chgData name="Theo den Blanken" userId="S::t.denblanken@ma-web.nl::3930183c-d2df-48c9-87a0-a6b49431dd0e" providerId="AD" clId="Web-{D7E9E388-3444-4763-56C3-738EF55A00BE}"/>
    <pc:docChg chg="modSld">
      <pc:chgData name="Theo den Blanken" userId="S::t.denblanken@ma-web.nl::3930183c-d2df-48c9-87a0-a6b49431dd0e" providerId="AD" clId="Web-{D7E9E388-3444-4763-56C3-738EF55A00BE}" dt="2020-09-15T08:47:05.214" v="2" actId="20577"/>
      <pc:docMkLst>
        <pc:docMk/>
      </pc:docMkLst>
      <pc:sldChg chg="modSp">
        <pc:chgData name="Theo den Blanken" userId="S::t.denblanken@ma-web.nl::3930183c-d2df-48c9-87a0-a6b49431dd0e" providerId="AD" clId="Web-{D7E9E388-3444-4763-56C3-738EF55A00BE}" dt="2020-09-15T08:47:05.214" v="2" actId="20577"/>
        <pc:sldMkLst>
          <pc:docMk/>
          <pc:sldMk cId="0" sldId="264"/>
        </pc:sldMkLst>
        <pc:spChg chg="mod">
          <ac:chgData name="Theo den Blanken" userId="S::t.denblanken@ma-web.nl::3930183c-d2df-48c9-87a0-a6b49431dd0e" providerId="AD" clId="Web-{D7E9E388-3444-4763-56C3-738EF55A00BE}" dt="2020-09-15T08:47:05.214" v="2" actId="20577"/>
          <ac:spMkLst>
            <pc:docMk/>
            <pc:sldMk cId="0" sldId="264"/>
            <ac:spMk id="111" creationId="{00000000-0000-0000-0000-000000000000}"/>
          </ac:spMkLst>
        </pc:spChg>
      </pc:sldChg>
      <pc:sldChg chg="modSp">
        <pc:chgData name="Theo den Blanken" userId="S::t.denblanken@ma-web.nl::3930183c-d2df-48c9-87a0-a6b49431dd0e" providerId="AD" clId="Web-{D7E9E388-3444-4763-56C3-738EF55A00BE}" dt="2020-09-15T08:44:58.907" v="1" actId="20577"/>
        <pc:sldMkLst>
          <pc:docMk/>
          <pc:sldMk cId="0" sldId="268"/>
        </pc:sldMkLst>
        <pc:spChg chg="mod">
          <ac:chgData name="Theo den Blanken" userId="S::t.denblanken@ma-web.nl::3930183c-d2df-48c9-87a0-a6b49431dd0e" providerId="AD" clId="Web-{D7E9E388-3444-4763-56C3-738EF55A00BE}" dt="2020-09-15T08:44:58.907" v="1" actId="20577"/>
          <ac:spMkLst>
            <pc:docMk/>
            <pc:sldMk cId="0" sldId="268"/>
            <ac:spMk id="142" creationId="{00000000-0000-0000-0000-000000000000}"/>
          </ac:spMkLst>
        </pc:spChg>
      </pc:sldChg>
    </pc:docChg>
  </pc:docChgLst>
  <pc:docChgLst>
    <pc:chgData name="Dejorden Moerman" userId="S::d.moerman@ma-web.nl::c3692616-0f9c-4091-b0eb-3846ce219960" providerId="AD" clId="Web-{F791B91E-F300-461A-AC91-5156A21446C4}"/>
    <pc:docChg chg="modSld">
      <pc:chgData name="Dejorden Moerman" userId="S::d.moerman@ma-web.nl::c3692616-0f9c-4091-b0eb-3846ce219960" providerId="AD" clId="Web-{F791B91E-F300-461A-AC91-5156A21446C4}" dt="2022-09-08T12:40:18.482" v="26" actId="14100"/>
      <pc:docMkLst>
        <pc:docMk/>
      </pc:docMkLst>
      <pc:sldChg chg="addSp modSp">
        <pc:chgData name="Dejorden Moerman" userId="S::d.moerman@ma-web.nl::c3692616-0f9c-4091-b0eb-3846ce219960" providerId="AD" clId="Web-{F791B91E-F300-461A-AC91-5156A21446C4}" dt="2022-09-08T12:40:18.482" v="26" actId="14100"/>
        <pc:sldMkLst>
          <pc:docMk/>
          <pc:sldMk cId="817128260" sldId="316"/>
        </pc:sldMkLst>
        <pc:spChg chg="add mod">
          <ac:chgData name="Dejorden Moerman" userId="S::d.moerman@ma-web.nl::c3692616-0f9c-4091-b0eb-3846ce219960" providerId="AD" clId="Web-{F791B91E-F300-461A-AC91-5156A21446C4}" dt="2022-09-08T12:40:18.482" v="26" actId="14100"/>
          <ac:spMkLst>
            <pc:docMk/>
            <pc:sldMk cId="817128260" sldId="316"/>
            <ac:spMk id="5" creationId="{4A15BAAF-5BF4-F342-96BC-4AD4F5EDD602}"/>
          </ac:spMkLst>
        </pc:spChg>
      </pc:sldChg>
    </pc:docChg>
  </pc:docChgLst>
  <pc:docChgLst>
    <pc:chgData name="Kilian Rijks" userId="S::30697@ma-web.nl::f8ce6190-20f5-4f44-ad1c-c5dcb23f9695" providerId="AD" clId="Web-{D02C8E39-8AB5-45AA-A943-2F33A4BAEB8E}"/>
    <pc:docChg chg="sldOrd">
      <pc:chgData name="Kilian Rijks" userId="S::30697@ma-web.nl::f8ce6190-20f5-4f44-ad1c-c5dcb23f9695" providerId="AD" clId="Web-{D02C8E39-8AB5-45AA-A943-2F33A4BAEB8E}" dt="2020-09-22T12:28:56.255" v="0"/>
      <pc:docMkLst>
        <pc:docMk/>
      </pc:docMkLst>
      <pc:sldChg chg="ord">
        <pc:chgData name="Kilian Rijks" userId="S::30697@ma-web.nl::f8ce6190-20f5-4f44-ad1c-c5dcb23f9695" providerId="AD" clId="Web-{D02C8E39-8AB5-45AA-A943-2F33A4BAEB8E}" dt="2020-09-22T12:28:56.255" v="0"/>
        <pc:sldMkLst>
          <pc:docMk/>
          <pc:sldMk cId="3498386614" sldId="280"/>
        </pc:sldMkLst>
      </pc:sldChg>
    </pc:docChg>
  </pc:docChgLst>
  <pc:docChgLst>
    <pc:chgData name="Jelle Sjollema" userId="S::j.sjollema@ma-web.nl::697d5fec-fa16-44ca-847a-2a2a8b0e1e72" providerId="AD" clId="Web-{5448FA2F-1675-4087-A7EA-AD00FA6FC954}"/>
    <pc:docChg chg="modSld">
      <pc:chgData name="Jelle Sjollema" userId="S::j.sjollema@ma-web.nl::697d5fec-fa16-44ca-847a-2a2a8b0e1e72" providerId="AD" clId="Web-{5448FA2F-1675-4087-A7EA-AD00FA6FC954}" dt="2022-09-20T11:55:57.729" v="6" actId="1076"/>
      <pc:docMkLst>
        <pc:docMk/>
      </pc:docMkLst>
      <pc:sldChg chg="addSp modSp">
        <pc:chgData name="Jelle Sjollema" userId="S::j.sjollema@ma-web.nl::697d5fec-fa16-44ca-847a-2a2a8b0e1e72" providerId="AD" clId="Web-{5448FA2F-1675-4087-A7EA-AD00FA6FC954}" dt="2022-09-20T10:46:51.427" v="4" actId="1076"/>
        <pc:sldMkLst>
          <pc:docMk/>
          <pc:sldMk cId="241724827" sldId="308"/>
        </pc:sldMkLst>
        <pc:spChg chg="mod">
          <ac:chgData name="Jelle Sjollema" userId="S::j.sjollema@ma-web.nl::697d5fec-fa16-44ca-847a-2a2a8b0e1e72" providerId="AD" clId="Web-{5448FA2F-1675-4087-A7EA-AD00FA6FC954}" dt="2022-09-20T10:45:11.784" v="1" actId="20577"/>
          <ac:spMkLst>
            <pc:docMk/>
            <pc:sldMk cId="241724827" sldId="308"/>
            <ac:spMk id="124" creationId="{00000000-0000-0000-0000-000000000000}"/>
          </ac:spMkLst>
        </pc:spChg>
        <pc:picChg chg="add mod">
          <ac:chgData name="Jelle Sjollema" userId="S::j.sjollema@ma-web.nl::697d5fec-fa16-44ca-847a-2a2a8b0e1e72" providerId="AD" clId="Web-{5448FA2F-1675-4087-A7EA-AD00FA6FC954}" dt="2022-09-20T10:46:51.427" v="4" actId="1076"/>
          <ac:picMkLst>
            <pc:docMk/>
            <pc:sldMk cId="241724827" sldId="308"/>
            <ac:picMk id="2" creationId="{5D061000-B5A9-851C-E061-3A6871AFFF1F}"/>
          </ac:picMkLst>
        </pc:picChg>
      </pc:sldChg>
      <pc:sldChg chg="addSp modSp">
        <pc:chgData name="Jelle Sjollema" userId="S::j.sjollema@ma-web.nl::697d5fec-fa16-44ca-847a-2a2a8b0e1e72" providerId="AD" clId="Web-{5448FA2F-1675-4087-A7EA-AD00FA6FC954}" dt="2022-09-20T11:55:57.729" v="6" actId="1076"/>
        <pc:sldMkLst>
          <pc:docMk/>
          <pc:sldMk cId="54249884" sldId="317"/>
        </pc:sldMkLst>
        <pc:picChg chg="add mod">
          <ac:chgData name="Jelle Sjollema" userId="S::j.sjollema@ma-web.nl::697d5fec-fa16-44ca-847a-2a2a8b0e1e72" providerId="AD" clId="Web-{5448FA2F-1675-4087-A7EA-AD00FA6FC954}" dt="2022-09-20T11:55:57.729" v="6" actId="1076"/>
          <ac:picMkLst>
            <pc:docMk/>
            <pc:sldMk cId="54249884" sldId="317"/>
            <ac:picMk id="4" creationId="{339223D1-4DBD-D52C-2153-B2DAE0C652F7}"/>
          </ac:picMkLst>
        </pc:picChg>
      </pc:sldChg>
    </pc:docChg>
  </pc:docChgLst>
  <pc:docChgLst>
    <pc:chgData name="Dragan Javorac" userId="S::d.javorac@ma-web.nl::913c2858-fb97-4c6e-a42c-b1f1a16b225e" providerId="AD" clId="Web-{7AAA3DEF-22B0-4FE7-9B67-5596CC3FE3C8}"/>
    <pc:docChg chg="addSld delSld modSld sldOrd">
      <pc:chgData name="Dragan Javorac" userId="S::d.javorac@ma-web.nl::913c2858-fb97-4c6e-a42c-b1f1a16b225e" providerId="AD" clId="Web-{7AAA3DEF-22B0-4FE7-9B67-5596CC3FE3C8}" dt="2021-09-10T09:03:08.373" v="102" actId="20577"/>
      <pc:docMkLst>
        <pc:docMk/>
      </pc:docMkLst>
      <pc:sldChg chg="modSp">
        <pc:chgData name="Dragan Javorac" userId="S::d.javorac@ma-web.nl::913c2858-fb97-4c6e-a42c-b1f1a16b225e" providerId="AD" clId="Web-{7AAA3DEF-22B0-4FE7-9B67-5596CC3FE3C8}" dt="2021-09-10T09:03:06.123" v="101" actId="20577"/>
        <pc:sldMkLst>
          <pc:docMk/>
          <pc:sldMk cId="0" sldId="257"/>
        </pc:sldMkLst>
        <pc:spChg chg="mod">
          <ac:chgData name="Dragan Javorac" userId="S::d.javorac@ma-web.nl::913c2858-fb97-4c6e-a42c-b1f1a16b225e" providerId="AD" clId="Web-{7AAA3DEF-22B0-4FE7-9B67-5596CC3FE3C8}" dt="2021-09-10T09:03:06.123" v="101" actId="20577"/>
          <ac:spMkLst>
            <pc:docMk/>
            <pc:sldMk cId="0" sldId="257"/>
            <ac:spMk id="61" creationId="{00000000-0000-0000-0000-000000000000}"/>
          </ac:spMkLst>
        </pc:spChg>
      </pc:sldChg>
      <pc:sldChg chg="modSp">
        <pc:chgData name="Dragan Javorac" userId="S::d.javorac@ma-web.nl::913c2858-fb97-4c6e-a42c-b1f1a16b225e" providerId="AD" clId="Web-{7AAA3DEF-22B0-4FE7-9B67-5596CC3FE3C8}" dt="2021-09-10T08:58:59.058" v="37" actId="20577"/>
        <pc:sldMkLst>
          <pc:docMk/>
          <pc:sldMk cId="0" sldId="258"/>
        </pc:sldMkLst>
        <pc:spChg chg="mod">
          <ac:chgData name="Dragan Javorac" userId="S::d.javorac@ma-web.nl::913c2858-fb97-4c6e-a42c-b1f1a16b225e" providerId="AD" clId="Web-{7AAA3DEF-22B0-4FE7-9B67-5596CC3FE3C8}" dt="2021-09-10T08:53:44.819" v="8" actId="20577"/>
          <ac:spMkLst>
            <pc:docMk/>
            <pc:sldMk cId="0" sldId="258"/>
            <ac:spMk id="66" creationId="{00000000-0000-0000-0000-000000000000}"/>
          </ac:spMkLst>
        </pc:spChg>
        <pc:spChg chg="mod">
          <ac:chgData name="Dragan Javorac" userId="S::d.javorac@ma-web.nl::913c2858-fb97-4c6e-a42c-b1f1a16b225e" providerId="AD" clId="Web-{7AAA3DEF-22B0-4FE7-9B67-5596CC3FE3C8}" dt="2021-09-10T08:58:59.058" v="37" actId="20577"/>
          <ac:spMkLst>
            <pc:docMk/>
            <pc:sldMk cId="0" sldId="258"/>
            <ac:spMk id="67" creationId="{00000000-0000-0000-0000-000000000000}"/>
          </ac:spMkLst>
        </pc:spChg>
      </pc:sldChg>
      <pc:sldChg chg="modSp ord">
        <pc:chgData name="Dragan Javorac" userId="S::d.javorac@ma-web.nl::913c2858-fb97-4c6e-a42c-b1f1a16b225e" providerId="AD" clId="Web-{7AAA3DEF-22B0-4FE7-9B67-5596CC3FE3C8}" dt="2021-09-10T08:59:26.402" v="50"/>
        <pc:sldMkLst>
          <pc:docMk/>
          <pc:sldMk cId="0" sldId="259"/>
        </pc:sldMkLst>
        <pc:spChg chg="mod">
          <ac:chgData name="Dragan Javorac" userId="S::d.javorac@ma-web.nl::913c2858-fb97-4c6e-a42c-b1f1a16b225e" providerId="AD" clId="Web-{7AAA3DEF-22B0-4FE7-9B67-5596CC3FE3C8}" dt="2021-09-10T08:59:24.855" v="49" actId="20577"/>
          <ac:spMkLst>
            <pc:docMk/>
            <pc:sldMk cId="0" sldId="259"/>
            <ac:spMk id="72" creationId="{00000000-0000-0000-0000-000000000000}"/>
          </ac:spMkLst>
        </pc:spChg>
      </pc:sldChg>
      <pc:sldChg chg="modSp">
        <pc:chgData name="Dragan Javorac" userId="S::d.javorac@ma-web.nl::913c2858-fb97-4c6e-a42c-b1f1a16b225e" providerId="AD" clId="Web-{7AAA3DEF-22B0-4FE7-9B67-5596CC3FE3C8}" dt="2021-09-10T09:02:50.326" v="97" actId="20577"/>
        <pc:sldMkLst>
          <pc:docMk/>
          <pc:sldMk cId="0" sldId="271"/>
        </pc:sldMkLst>
        <pc:spChg chg="mod">
          <ac:chgData name="Dragan Javorac" userId="S::d.javorac@ma-web.nl::913c2858-fb97-4c6e-a42c-b1f1a16b225e" providerId="AD" clId="Web-{7AAA3DEF-22B0-4FE7-9B67-5596CC3FE3C8}" dt="2021-09-10T09:02:50.326" v="97" actId="20577"/>
          <ac:spMkLst>
            <pc:docMk/>
            <pc:sldMk cId="0" sldId="271"/>
            <ac:spMk id="167" creationId="{00000000-0000-0000-0000-000000000000}"/>
          </ac:spMkLst>
        </pc:spChg>
      </pc:sldChg>
      <pc:sldChg chg="del">
        <pc:chgData name="Dragan Javorac" userId="S::d.javorac@ma-web.nl::913c2858-fb97-4c6e-a42c-b1f1a16b225e" providerId="AD" clId="Web-{7AAA3DEF-22B0-4FE7-9B67-5596CC3FE3C8}" dt="2021-09-10T08:59:55.433" v="51"/>
        <pc:sldMkLst>
          <pc:docMk/>
          <pc:sldMk cId="0" sldId="279"/>
        </pc:sldMkLst>
      </pc:sldChg>
      <pc:sldChg chg="delSp modSp">
        <pc:chgData name="Dragan Javorac" userId="S::d.javorac@ma-web.nl::913c2858-fb97-4c6e-a42c-b1f1a16b225e" providerId="AD" clId="Web-{7AAA3DEF-22B0-4FE7-9B67-5596CC3FE3C8}" dt="2021-09-10T09:01:58.607" v="96"/>
        <pc:sldMkLst>
          <pc:docMk/>
          <pc:sldMk cId="3498386614" sldId="280"/>
        </pc:sldMkLst>
        <pc:spChg chg="del mod">
          <ac:chgData name="Dragan Javorac" userId="S::d.javorac@ma-web.nl::913c2858-fb97-4c6e-a42c-b1f1a16b225e" providerId="AD" clId="Web-{7AAA3DEF-22B0-4FE7-9B67-5596CC3FE3C8}" dt="2021-09-10T09:01:58.607" v="96"/>
          <ac:spMkLst>
            <pc:docMk/>
            <pc:sldMk cId="3498386614" sldId="280"/>
            <ac:spMk id="5" creationId="{7CAE2FEB-8465-4B14-AD64-9AF2D6705311}"/>
          </ac:spMkLst>
        </pc:spChg>
      </pc:sldChg>
      <pc:sldChg chg="modSp add replId">
        <pc:chgData name="Dragan Javorac" userId="S::d.javorac@ma-web.nl::913c2858-fb97-4c6e-a42c-b1f1a16b225e" providerId="AD" clId="Web-{7AAA3DEF-22B0-4FE7-9B67-5596CC3FE3C8}" dt="2021-09-10T09:03:08.373" v="102" actId="20577"/>
        <pc:sldMkLst>
          <pc:docMk/>
          <pc:sldMk cId="1972725637" sldId="289"/>
        </pc:sldMkLst>
        <pc:spChg chg="mod">
          <ac:chgData name="Dragan Javorac" userId="S::d.javorac@ma-web.nl::913c2858-fb97-4c6e-a42c-b1f1a16b225e" providerId="AD" clId="Web-{7AAA3DEF-22B0-4FE7-9B67-5596CC3FE3C8}" dt="2021-09-10T09:03:08.373" v="102" actId="20577"/>
          <ac:spMkLst>
            <pc:docMk/>
            <pc:sldMk cId="1972725637" sldId="289"/>
            <ac:spMk id="72" creationId="{00000000-0000-0000-0000-000000000000}"/>
          </ac:spMkLst>
        </pc:spChg>
      </pc:sldChg>
    </pc:docChg>
  </pc:docChgLst>
  <pc:docChgLst>
    <pc:chgData name="Dejorden Moerman" userId="S::d.moerman@ma-web.nl::c3692616-0f9c-4091-b0eb-3846ce219960" providerId="AD" clId="Web-{B5E40764-0310-4649-3AC7-E07E3D5D55C7}"/>
    <pc:docChg chg="modSld">
      <pc:chgData name="Dejorden Moerman" userId="S::d.moerman@ma-web.nl::c3692616-0f9c-4091-b0eb-3846ce219960" providerId="AD" clId="Web-{B5E40764-0310-4649-3AC7-E07E3D5D55C7}" dt="2022-09-08T11:19:30.743" v="10" actId="20577"/>
      <pc:docMkLst>
        <pc:docMk/>
      </pc:docMkLst>
      <pc:sldChg chg="modSp">
        <pc:chgData name="Dejorden Moerman" userId="S::d.moerman@ma-web.nl::c3692616-0f9c-4091-b0eb-3846ce219960" providerId="AD" clId="Web-{B5E40764-0310-4649-3AC7-E07E3D5D55C7}" dt="2022-09-08T11:19:30.743" v="10" actId="20577"/>
        <pc:sldMkLst>
          <pc:docMk/>
          <pc:sldMk cId="0" sldId="257"/>
        </pc:sldMkLst>
        <pc:spChg chg="mod">
          <ac:chgData name="Dejorden Moerman" userId="S::d.moerman@ma-web.nl::c3692616-0f9c-4091-b0eb-3846ce219960" providerId="AD" clId="Web-{B5E40764-0310-4649-3AC7-E07E3D5D55C7}" dt="2022-09-08T11:19:30.743" v="10" actId="20577"/>
          <ac:spMkLst>
            <pc:docMk/>
            <pc:sldMk cId="0" sldId="257"/>
            <ac:spMk id="61" creationId="{00000000-0000-0000-0000-000000000000}"/>
          </ac:spMkLst>
        </pc:spChg>
      </pc:sldChg>
    </pc:docChg>
  </pc:docChgLst>
  <pc:docChgLst>
    <pc:chgData name="Vincent Pinas" userId="S::30472@ma-web.nl::c7212e72-f849-4d45-aea2-0ff92b67f944" providerId="AD" clId="Web-{70D41DEE-34DE-43F5-9B18-C4AAA835B021}"/>
    <pc:docChg chg="modSld">
      <pc:chgData name="Vincent Pinas" userId="S::30472@ma-web.nl::c7212e72-f849-4d45-aea2-0ff92b67f944" providerId="AD" clId="Web-{70D41DEE-34DE-43F5-9B18-C4AAA835B021}" dt="2020-09-22T12:12:47.745" v="0" actId="1076"/>
      <pc:docMkLst>
        <pc:docMk/>
      </pc:docMkLst>
      <pc:sldChg chg="modSp">
        <pc:chgData name="Vincent Pinas" userId="S::30472@ma-web.nl::c7212e72-f849-4d45-aea2-0ff92b67f944" providerId="AD" clId="Web-{70D41DEE-34DE-43F5-9B18-C4AAA835B021}" dt="2020-09-22T12:12:47.745" v="0" actId="1076"/>
        <pc:sldMkLst>
          <pc:docMk/>
          <pc:sldMk cId="0" sldId="277"/>
        </pc:sldMkLst>
        <pc:picChg chg="mod">
          <ac:chgData name="Vincent Pinas" userId="S::30472@ma-web.nl::c7212e72-f849-4d45-aea2-0ff92b67f944" providerId="AD" clId="Web-{70D41DEE-34DE-43F5-9B18-C4AAA835B021}" dt="2020-09-22T12:12:47.745" v="0" actId="1076"/>
          <ac:picMkLst>
            <pc:docMk/>
            <pc:sldMk cId="0" sldId="277"/>
            <ac:picMk id="213" creationId="{00000000-0000-0000-0000-000000000000}"/>
          </ac:picMkLst>
        </pc:picChg>
      </pc:sldChg>
    </pc:docChg>
  </pc:docChgLst>
  <pc:docChgLst>
    <pc:chgData name="Byron van Herrewaarden" userId="S::22826@ma-web.nl::5cb2fe25-37e9-44a0-bab9-598d4f7a020f" providerId="AD" clId="Web-{5D5314C7-74CC-4643-BA56-4B1FE4326F85}"/>
    <pc:docChg chg="modSld">
      <pc:chgData name="Byron van Herrewaarden" userId="S::22826@ma-web.nl::5cb2fe25-37e9-44a0-bab9-598d4f7a020f" providerId="AD" clId="Web-{5D5314C7-74CC-4643-BA56-4B1FE4326F85}" dt="2020-09-22T12:18:13.170" v="1" actId="1076"/>
      <pc:docMkLst>
        <pc:docMk/>
      </pc:docMkLst>
      <pc:sldChg chg="modSp">
        <pc:chgData name="Byron van Herrewaarden" userId="S::22826@ma-web.nl::5cb2fe25-37e9-44a0-bab9-598d4f7a020f" providerId="AD" clId="Web-{5D5314C7-74CC-4643-BA56-4B1FE4326F85}" dt="2020-09-22T12:18:13.170" v="1" actId="1076"/>
        <pc:sldMkLst>
          <pc:docMk/>
          <pc:sldMk cId="0" sldId="267"/>
        </pc:sldMkLst>
        <pc:spChg chg="mod">
          <ac:chgData name="Byron van Herrewaarden" userId="S::22826@ma-web.nl::5cb2fe25-37e9-44a0-bab9-598d4f7a020f" providerId="AD" clId="Web-{5D5314C7-74CC-4643-BA56-4B1FE4326F85}" dt="2020-09-22T12:18:13.170" v="1" actId="1076"/>
          <ac:spMkLst>
            <pc:docMk/>
            <pc:sldMk cId="0" sldId="267"/>
            <ac:spMk id="133" creationId="{00000000-0000-0000-0000-000000000000}"/>
          </ac:spMkLst>
        </pc:spChg>
      </pc:sldChg>
    </pc:docChg>
  </pc:docChgLst>
  <pc:docChgLst>
    <pc:chgData name="Dragan Javorac" userId="913c2858-fb97-4c6e-a42c-b1f1a16b225e" providerId="ADAL" clId="{89A302B0-A9BE-4F3D-AA3F-415D53AE5DDF}"/>
    <pc:docChg chg="undo custSel delSld modSld modMainMaster">
      <pc:chgData name="Dragan Javorac" userId="913c2858-fb97-4c6e-a42c-b1f1a16b225e" providerId="ADAL" clId="{89A302B0-A9BE-4F3D-AA3F-415D53AE5DDF}" dt="2023-09-17T18:16:57.093" v="96"/>
      <pc:docMkLst>
        <pc:docMk/>
      </pc:docMkLst>
      <pc:sldChg chg="setBg">
        <pc:chgData name="Dragan Javorac" userId="913c2858-fb97-4c6e-a42c-b1f1a16b225e" providerId="ADAL" clId="{89A302B0-A9BE-4F3D-AA3F-415D53AE5DDF}" dt="2023-09-17T18:16:57.093" v="96"/>
        <pc:sldMkLst>
          <pc:docMk/>
          <pc:sldMk cId="0" sldId="256"/>
        </pc:sldMkLst>
      </pc:sldChg>
      <pc:sldChg chg="addSp delSp modSp mod">
        <pc:chgData name="Dragan Javorac" userId="913c2858-fb97-4c6e-a42c-b1f1a16b225e" providerId="ADAL" clId="{89A302B0-A9BE-4F3D-AA3F-415D53AE5DDF}" dt="2023-09-17T18:12:47.312" v="78" actId="6549"/>
        <pc:sldMkLst>
          <pc:docMk/>
          <pc:sldMk cId="3855378123" sldId="319"/>
        </pc:sldMkLst>
        <pc:spChg chg="mod">
          <ac:chgData name="Dragan Javorac" userId="913c2858-fb97-4c6e-a42c-b1f1a16b225e" providerId="ADAL" clId="{89A302B0-A9BE-4F3D-AA3F-415D53AE5DDF}" dt="2023-09-17T18:12:47.312" v="78" actId="6549"/>
          <ac:spMkLst>
            <pc:docMk/>
            <pc:sldMk cId="3855378123" sldId="319"/>
            <ac:spMk id="3" creationId="{F849CF80-AB0F-5916-6732-98A87CC5CE5D}"/>
          </ac:spMkLst>
        </pc:spChg>
        <pc:picChg chg="del">
          <ac:chgData name="Dragan Javorac" userId="913c2858-fb97-4c6e-a42c-b1f1a16b225e" providerId="ADAL" clId="{89A302B0-A9BE-4F3D-AA3F-415D53AE5DDF}" dt="2023-09-17T18:12:25.990" v="31" actId="478"/>
          <ac:picMkLst>
            <pc:docMk/>
            <pc:sldMk cId="3855378123" sldId="319"/>
            <ac:picMk id="5" creationId="{D07E2E2C-8FE8-2B31-1F0E-8B4D3F82C698}"/>
          </ac:picMkLst>
        </pc:picChg>
        <pc:picChg chg="add mod">
          <ac:chgData name="Dragan Javorac" userId="913c2858-fb97-4c6e-a42c-b1f1a16b225e" providerId="ADAL" clId="{89A302B0-A9BE-4F3D-AA3F-415D53AE5DDF}" dt="2023-09-17T18:12:26.924" v="32" actId="1076"/>
          <ac:picMkLst>
            <pc:docMk/>
            <pc:sldMk cId="3855378123" sldId="319"/>
            <ac:picMk id="6" creationId="{8C788814-8943-7C9E-22CC-22AB3FB4D622}"/>
          </ac:picMkLst>
        </pc:picChg>
      </pc:sldChg>
      <pc:sldChg chg="del">
        <pc:chgData name="Dragan Javorac" userId="913c2858-fb97-4c6e-a42c-b1f1a16b225e" providerId="ADAL" clId="{89A302B0-A9BE-4F3D-AA3F-415D53AE5DDF}" dt="2023-09-17T18:12:49.345" v="79" actId="47"/>
        <pc:sldMkLst>
          <pc:docMk/>
          <pc:sldMk cId="2801293144" sldId="321"/>
        </pc:sldMkLst>
      </pc:sldChg>
      <pc:sldMasterChg chg="setBg modSldLayout">
        <pc:chgData name="Dragan Javorac" userId="913c2858-fb97-4c6e-a42c-b1f1a16b225e" providerId="ADAL" clId="{89A302B0-A9BE-4F3D-AA3F-415D53AE5DDF}" dt="2023-09-17T18:16:57.093" v="96"/>
        <pc:sldMasterMkLst>
          <pc:docMk/>
          <pc:sldMasterMk cId="0" sldId="2147483659"/>
        </pc:sldMasterMkLst>
        <pc:sldLayoutChg chg="setBg">
          <pc:chgData name="Dragan Javorac" userId="913c2858-fb97-4c6e-a42c-b1f1a16b225e" providerId="ADAL" clId="{89A302B0-A9BE-4F3D-AA3F-415D53AE5DDF}" dt="2023-09-17T18:16:57.093" v="96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Dragan Javorac" userId="913c2858-fb97-4c6e-a42c-b1f1a16b225e" providerId="ADAL" clId="{89A302B0-A9BE-4F3D-AA3F-415D53AE5DDF}" dt="2023-09-17T18:16:57.093" v="96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Dragan Javorac" userId="913c2858-fb97-4c6e-a42c-b1f1a16b225e" providerId="ADAL" clId="{89A302B0-A9BE-4F3D-AA3F-415D53AE5DDF}" dt="2023-09-17T18:16:57.093" v="96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Dragan Javorac" userId="913c2858-fb97-4c6e-a42c-b1f1a16b225e" providerId="ADAL" clId="{89A302B0-A9BE-4F3D-AA3F-415D53AE5DDF}" dt="2023-09-17T18:16:57.093" v="96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Dragan Javorac" userId="913c2858-fb97-4c6e-a42c-b1f1a16b225e" providerId="ADAL" clId="{89A302B0-A9BE-4F3D-AA3F-415D53AE5DDF}" dt="2023-09-17T18:16:57.093" v="96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Dragan Javorac" userId="913c2858-fb97-4c6e-a42c-b1f1a16b225e" providerId="ADAL" clId="{89A302B0-A9BE-4F3D-AA3F-415D53AE5DDF}" dt="2023-09-17T18:16:57.093" v="96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Dragan Javorac" userId="913c2858-fb97-4c6e-a42c-b1f1a16b225e" providerId="ADAL" clId="{89A302B0-A9BE-4F3D-AA3F-415D53AE5DDF}" dt="2023-09-17T18:16:57.093" v="96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Dragan Javorac" userId="913c2858-fb97-4c6e-a42c-b1f1a16b225e" providerId="ADAL" clId="{89A302B0-A9BE-4F3D-AA3F-415D53AE5DDF}" dt="2023-09-17T18:16:57.093" v="96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Dragan Javorac" userId="913c2858-fb97-4c6e-a42c-b1f1a16b225e" providerId="ADAL" clId="{89A302B0-A9BE-4F3D-AA3F-415D53AE5DDF}" dt="2023-09-17T18:16:57.093" v="96"/>
          <pc:sldLayoutMkLst>
            <pc:docMk/>
            <pc:sldMasterMk cId="0" sldId="2147483659"/>
            <pc:sldLayoutMk cId="0" sldId="2147483657"/>
          </pc:sldLayoutMkLst>
        </pc:sldLayoutChg>
      </pc:sldMasterChg>
    </pc:docChg>
  </pc:docChgLst>
  <pc:docChgLst>
    <pc:chgData name="Dragan Javorac" userId="S::d.javorac@ma-web.nl::913c2858-fb97-4c6e-a42c-b1f1a16b225e" providerId="AD" clId="Web-{F9FB4F6B-60BE-4195-881A-C2A0D0F39379}"/>
    <pc:docChg chg="delSld modSld">
      <pc:chgData name="Dragan Javorac" userId="S::d.javorac@ma-web.nl::913c2858-fb97-4c6e-a42c-b1f1a16b225e" providerId="AD" clId="Web-{F9FB4F6B-60BE-4195-881A-C2A0D0F39379}" dt="2021-09-10T08:09:18.763" v="12" actId="14100"/>
      <pc:docMkLst>
        <pc:docMk/>
      </pc:docMkLst>
      <pc:sldChg chg="modSp">
        <pc:chgData name="Dragan Javorac" userId="S::d.javorac@ma-web.nl::913c2858-fb97-4c6e-a42c-b1f1a16b225e" providerId="AD" clId="Web-{F9FB4F6B-60BE-4195-881A-C2A0D0F39379}" dt="2021-09-10T08:07:09.901" v="4" actId="20577"/>
        <pc:sldMkLst>
          <pc:docMk/>
          <pc:sldMk cId="0" sldId="272"/>
        </pc:sldMkLst>
        <pc:spChg chg="mod">
          <ac:chgData name="Dragan Javorac" userId="S::d.javorac@ma-web.nl::913c2858-fb97-4c6e-a42c-b1f1a16b225e" providerId="AD" clId="Web-{F9FB4F6B-60BE-4195-881A-C2A0D0F39379}" dt="2021-09-10T08:07:09.901" v="4" actId="20577"/>
          <ac:spMkLst>
            <pc:docMk/>
            <pc:sldMk cId="0" sldId="272"/>
            <ac:spMk id="173" creationId="{00000000-0000-0000-0000-000000000000}"/>
          </ac:spMkLst>
        </pc:spChg>
      </pc:sldChg>
      <pc:sldChg chg="addSp delSp modSp">
        <pc:chgData name="Dragan Javorac" userId="S::d.javorac@ma-web.nl::913c2858-fb97-4c6e-a42c-b1f1a16b225e" providerId="AD" clId="Web-{F9FB4F6B-60BE-4195-881A-C2A0D0F39379}" dt="2021-09-10T08:09:18.763" v="12" actId="14100"/>
        <pc:sldMkLst>
          <pc:docMk/>
          <pc:sldMk cId="0" sldId="275"/>
        </pc:sldMkLst>
        <pc:spChg chg="del">
          <ac:chgData name="Dragan Javorac" userId="S::d.javorac@ma-web.nl::913c2858-fb97-4c6e-a42c-b1f1a16b225e" providerId="AD" clId="Web-{F9FB4F6B-60BE-4195-881A-C2A0D0F39379}" dt="2021-09-10T08:09:15.263" v="10"/>
          <ac:spMkLst>
            <pc:docMk/>
            <pc:sldMk cId="0" sldId="275"/>
            <ac:spMk id="199" creationId="{00000000-0000-0000-0000-000000000000}"/>
          </ac:spMkLst>
        </pc:spChg>
        <pc:spChg chg="del">
          <ac:chgData name="Dragan Javorac" userId="S::d.javorac@ma-web.nl::913c2858-fb97-4c6e-a42c-b1f1a16b225e" providerId="AD" clId="Web-{F9FB4F6B-60BE-4195-881A-C2A0D0F39379}" dt="2021-09-10T08:09:14.200" v="9"/>
          <ac:spMkLst>
            <pc:docMk/>
            <pc:sldMk cId="0" sldId="275"/>
            <ac:spMk id="200" creationId="{00000000-0000-0000-0000-000000000000}"/>
          </ac:spMkLst>
        </pc:spChg>
        <pc:picChg chg="add del mod">
          <ac:chgData name="Dragan Javorac" userId="S::d.javorac@ma-web.nl::913c2858-fb97-4c6e-a42c-b1f1a16b225e" providerId="AD" clId="Web-{F9FB4F6B-60BE-4195-881A-C2A0D0F39379}" dt="2021-09-10T08:09:03.747" v="7"/>
          <ac:picMkLst>
            <pc:docMk/>
            <pc:sldMk cId="0" sldId="275"/>
            <ac:picMk id="3" creationId="{25168ADD-D6F5-4AEA-A20A-E0FBF82F7F1B}"/>
          </ac:picMkLst>
        </pc:picChg>
        <pc:picChg chg="add mod">
          <ac:chgData name="Dragan Javorac" userId="S::d.javorac@ma-web.nl::913c2858-fb97-4c6e-a42c-b1f1a16b225e" providerId="AD" clId="Web-{F9FB4F6B-60BE-4195-881A-C2A0D0F39379}" dt="2021-09-10T08:09:18.763" v="12" actId="14100"/>
          <ac:picMkLst>
            <pc:docMk/>
            <pc:sldMk cId="0" sldId="275"/>
            <ac:picMk id="4" creationId="{0281DD53-40DD-4EB5-A4D3-D9B07BD8D881}"/>
          </ac:picMkLst>
        </pc:picChg>
        <pc:picChg chg="del">
          <ac:chgData name="Dragan Javorac" userId="S::d.javorac@ma-web.nl::913c2858-fb97-4c6e-a42c-b1f1a16b225e" providerId="AD" clId="Web-{F9FB4F6B-60BE-4195-881A-C2A0D0F39379}" dt="2021-09-10T08:08:50.668" v="5"/>
          <ac:picMkLst>
            <pc:docMk/>
            <pc:sldMk cId="0" sldId="275"/>
            <ac:picMk id="198" creationId="{00000000-0000-0000-0000-000000000000}"/>
          </ac:picMkLst>
        </pc:picChg>
      </pc:sldChg>
      <pc:sldChg chg="del">
        <pc:chgData name="Dragan Javorac" userId="S::d.javorac@ma-web.nl::913c2858-fb97-4c6e-a42c-b1f1a16b225e" providerId="AD" clId="Web-{F9FB4F6B-60BE-4195-881A-C2A0D0F39379}" dt="2021-09-10T08:06:42.885" v="0"/>
        <pc:sldMkLst>
          <pc:docMk/>
          <pc:sldMk cId="0" sldId="276"/>
        </pc:sldMkLst>
      </pc:sldChg>
      <pc:sldChg chg="del">
        <pc:chgData name="Dragan Javorac" userId="S::d.javorac@ma-web.nl::913c2858-fb97-4c6e-a42c-b1f1a16b225e" providerId="AD" clId="Web-{F9FB4F6B-60BE-4195-881A-C2A0D0F39379}" dt="2021-09-10T08:06:51.603" v="2"/>
        <pc:sldMkLst>
          <pc:docMk/>
          <pc:sldMk cId="0" sldId="277"/>
        </pc:sldMkLst>
      </pc:sldChg>
      <pc:sldChg chg="del">
        <pc:chgData name="Dragan Javorac" userId="S::d.javorac@ma-web.nl::913c2858-fb97-4c6e-a42c-b1f1a16b225e" providerId="AD" clId="Web-{F9FB4F6B-60BE-4195-881A-C2A0D0F39379}" dt="2021-09-10T08:06:50.072" v="1"/>
        <pc:sldMkLst>
          <pc:docMk/>
          <pc:sldMk cId="0" sldId="278"/>
        </pc:sldMkLst>
      </pc:sldChg>
    </pc:docChg>
  </pc:docChgLst>
  <pc:docChgLst>
    <pc:chgData name="Robin Zhao" userId="S::31716@ma-web.nl::4e613f56-d46b-475e-ab67-29ffad4eb63e" providerId="AD" clId="Web-{130BDAF5-69DD-4728-90AE-6EE6AE1DAC7E}"/>
    <pc:docChg chg="sldOrd">
      <pc:chgData name="Robin Zhao" userId="S::31716@ma-web.nl::4e613f56-d46b-475e-ab67-29ffad4eb63e" providerId="AD" clId="Web-{130BDAF5-69DD-4728-90AE-6EE6AE1DAC7E}" dt="2020-09-28T08:54:49.211" v="0"/>
      <pc:docMkLst>
        <pc:docMk/>
      </pc:docMkLst>
      <pc:sldChg chg="ord">
        <pc:chgData name="Robin Zhao" userId="S::31716@ma-web.nl::4e613f56-d46b-475e-ab67-29ffad4eb63e" providerId="AD" clId="Web-{130BDAF5-69DD-4728-90AE-6EE6AE1DAC7E}" dt="2020-09-28T08:54:49.211" v="0"/>
        <pc:sldMkLst>
          <pc:docMk/>
          <pc:sldMk cId="0" sldId="277"/>
        </pc:sldMkLst>
      </pc:sldChg>
    </pc:docChg>
  </pc:docChgLst>
  <pc:docChgLst>
    <pc:chgData name="Dragan Javorac" userId="913c2858-fb97-4c6e-a42c-b1f1a16b225e" providerId="ADAL" clId="{8A676685-C88E-42C7-BB02-C6F664646BD8}"/>
    <pc:docChg chg="custSel delSld modSld">
      <pc:chgData name="Dragan Javorac" userId="913c2858-fb97-4c6e-a42c-b1f1a16b225e" providerId="ADAL" clId="{8A676685-C88E-42C7-BB02-C6F664646BD8}" dt="2021-09-10T08:02:06.505" v="53" actId="1076"/>
      <pc:docMkLst>
        <pc:docMk/>
      </pc:docMkLst>
      <pc:sldChg chg="addSp delSp modSp mod">
        <pc:chgData name="Dragan Javorac" userId="913c2858-fb97-4c6e-a42c-b1f1a16b225e" providerId="ADAL" clId="{8A676685-C88E-42C7-BB02-C6F664646BD8}" dt="2021-09-10T08:02:06.505" v="53" actId="1076"/>
        <pc:sldMkLst>
          <pc:docMk/>
          <pc:sldMk cId="0" sldId="260"/>
        </pc:sldMkLst>
        <pc:spChg chg="mod">
          <ac:chgData name="Dragan Javorac" userId="913c2858-fb97-4c6e-a42c-b1f1a16b225e" providerId="ADAL" clId="{8A676685-C88E-42C7-BB02-C6F664646BD8}" dt="2021-09-10T08:00:41.904" v="33" actId="20577"/>
          <ac:spMkLst>
            <pc:docMk/>
            <pc:sldMk cId="0" sldId="260"/>
            <ac:spMk id="77" creationId="{00000000-0000-0000-0000-000000000000}"/>
          </ac:spMkLst>
        </pc:spChg>
        <pc:spChg chg="mod">
          <ac:chgData name="Dragan Javorac" userId="913c2858-fb97-4c6e-a42c-b1f1a16b225e" providerId="ADAL" clId="{8A676685-C88E-42C7-BB02-C6F664646BD8}" dt="2021-09-10T08:01:47.203" v="42" actId="20577"/>
          <ac:spMkLst>
            <pc:docMk/>
            <pc:sldMk cId="0" sldId="260"/>
            <ac:spMk id="78" creationId="{00000000-0000-0000-0000-000000000000}"/>
          </ac:spMkLst>
        </pc:spChg>
        <pc:spChg chg="mod">
          <ac:chgData name="Dragan Javorac" userId="913c2858-fb97-4c6e-a42c-b1f1a16b225e" providerId="ADAL" clId="{8A676685-C88E-42C7-BB02-C6F664646BD8}" dt="2021-09-10T08:02:04.006" v="52" actId="20577"/>
          <ac:spMkLst>
            <pc:docMk/>
            <pc:sldMk cId="0" sldId="260"/>
            <ac:spMk id="79" creationId="{00000000-0000-0000-0000-000000000000}"/>
          </ac:spMkLst>
        </pc:spChg>
        <pc:picChg chg="mod">
          <ac:chgData name="Dragan Javorac" userId="913c2858-fb97-4c6e-a42c-b1f1a16b225e" providerId="ADAL" clId="{8A676685-C88E-42C7-BB02-C6F664646BD8}" dt="2021-09-10T08:01:49.889" v="43" actId="1076"/>
          <ac:picMkLst>
            <pc:docMk/>
            <pc:sldMk cId="0" sldId="260"/>
            <ac:picMk id="80" creationId="{00000000-0000-0000-0000-000000000000}"/>
          </ac:picMkLst>
        </pc:picChg>
        <pc:picChg chg="del">
          <ac:chgData name="Dragan Javorac" userId="913c2858-fb97-4c6e-a42c-b1f1a16b225e" providerId="ADAL" clId="{8A676685-C88E-42C7-BB02-C6F664646BD8}" dt="2021-09-10T08:01:07.898" v="34" actId="478"/>
          <ac:picMkLst>
            <pc:docMk/>
            <pc:sldMk cId="0" sldId="260"/>
            <ac:picMk id="81" creationId="{00000000-0000-0000-0000-000000000000}"/>
          </ac:picMkLst>
        </pc:picChg>
        <pc:picChg chg="add mod">
          <ac:chgData name="Dragan Javorac" userId="913c2858-fb97-4c6e-a42c-b1f1a16b225e" providerId="ADAL" clId="{8A676685-C88E-42C7-BB02-C6F664646BD8}" dt="2021-09-10T08:02:06.505" v="53" actId="1076"/>
          <ac:picMkLst>
            <pc:docMk/>
            <pc:sldMk cId="0" sldId="260"/>
            <ac:picMk id="1026" creationId="{1CC81E10-2845-4AF2-A224-36BC74209F85}"/>
          </ac:picMkLst>
        </pc:picChg>
        <pc:picChg chg="add mod">
          <ac:chgData name="Dragan Javorac" userId="913c2858-fb97-4c6e-a42c-b1f1a16b225e" providerId="ADAL" clId="{8A676685-C88E-42C7-BB02-C6F664646BD8}" dt="2021-09-10T08:01:43.830" v="37" actId="1076"/>
          <ac:picMkLst>
            <pc:docMk/>
            <pc:sldMk cId="0" sldId="260"/>
            <ac:picMk id="1027" creationId="{4EC5CD85-2658-426E-9477-3CEC2C5897A2}"/>
          </ac:picMkLst>
        </pc:picChg>
      </pc:sldChg>
      <pc:sldChg chg="del">
        <pc:chgData name="Dragan Javorac" userId="913c2858-fb97-4c6e-a42c-b1f1a16b225e" providerId="ADAL" clId="{8A676685-C88E-42C7-BB02-C6F664646BD8}" dt="2021-09-10T07:59:44.800" v="0" actId="2696"/>
        <pc:sldMkLst>
          <pc:docMk/>
          <pc:sldMk cId="745908616" sldId="282"/>
        </pc:sldMkLst>
      </pc:sldChg>
    </pc:docChg>
  </pc:docChgLst>
  <pc:docChgLst>
    <pc:chgData name="Jayden Held" userId="S::31764@ma-web.nl::4689731f-c808-4d0d-94b6-ee9124daf0e5" providerId="AD" clId="Web-{098D7B84-D4D0-4FCE-B5F8-8716BAF98F0C}"/>
    <pc:docChg chg="modSld">
      <pc:chgData name="Jayden Held" userId="S::31764@ma-web.nl::4689731f-c808-4d0d-94b6-ee9124daf0e5" providerId="AD" clId="Web-{098D7B84-D4D0-4FCE-B5F8-8716BAF98F0C}" dt="2020-09-22T12:27:20.688" v="0" actId="1076"/>
      <pc:docMkLst>
        <pc:docMk/>
      </pc:docMkLst>
      <pc:sldChg chg="modSp">
        <pc:chgData name="Jayden Held" userId="S::31764@ma-web.nl::4689731f-c808-4d0d-94b6-ee9124daf0e5" providerId="AD" clId="Web-{098D7B84-D4D0-4FCE-B5F8-8716BAF98F0C}" dt="2020-09-22T12:27:20.688" v="0" actId="1076"/>
        <pc:sldMkLst>
          <pc:docMk/>
          <pc:sldMk cId="0" sldId="277"/>
        </pc:sldMkLst>
        <pc:spChg chg="mod">
          <ac:chgData name="Jayden Held" userId="S::31764@ma-web.nl::4689731f-c808-4d0d-94b6-ee9124daf0e5" providerId="AD" clId="Web-{098D7B84-D4D0-4FCE-B5F8-8716BAF98F0C}" dt="2020-09-22T12:27:20.688" v="0" actId="1076"/>
          <ac:spMkLst>
            <pc:docMk/>
            <pc:sldMk cId="0" sldId="277"/>
            <ac:spMk id="211" creationId="{00000000-0000-0000-0000-000000000000}"/>
          </ac:spMkLst>
        </pc:spChg>
      </pc:sldChg>
    </pc:docChg>
  </pc:docChgLst>
  <pc:docChgLst>
    <pc:chgData name="Dejorden Moerman" userId="S::d.moerman@ma-web.nl::c3692616-0f9c-4091-b0eb-3846ce219960" providerId="AD" clId="Web-{059C2FC1-6677-4704-A7F1-4753A2CD91FF}"/>
    <pc:docChg chg="modSld">
      <pc:chgData name="Dejorden Moerman" userId="S::d.moerman@ma-web.nl::c3692616-0f9c-4091-b0eb-3846ce219960" providerId="AD" clId="Web-{059C2FC1-6677-4704-A7F1-4753A2CD91FF}" dt="2022-09-08T12:19:28.004" v="204" actId="20577"/>
      <pc:docMkLst>
        <pc:docMk/>
      </pc:docMkLst>
      <pc:sldChg chg="modSp">
        <pc:chgData name="Dejorden Moerman" userId="S::d.moerman@ma-web.nl::c3692616-0f9c-4091-b0eb-3846ce219960" providerId="AD" clId="Web-{059C2FC1-6677-4704-A7F1-4753A2CD91FF}" dt="2022-09-08T11:23:38.355" v="1" actId="20577"/>
        <pc:sldMkLst>
          <pc:docMk/>
          <pc:sldMk cId="241724827" sldId="308"/>
        </pc:sldMkLst>
        <pc:spChg chg="mod">
          <ac:chgData name="Dejorden Moerman" userId="S::d.moerman@ma-web.nl::c3692616-0f9c-4091-b0eb-3846ce219960" providerId="AD" clId="Web-{059C2FC1-6677-4704-A7F1-4753A2CD91FF}" dt="2022-09-08T11:23:38.355" v="1" actId="20577"/>
          <ac:spMkLst>
            <pc:docMk/>
            <pc:sldMk cId="241724827" sldId="308"/>
            <ac:spMk id="124" creationId="{00000000-0000-0000-0000-000000000000}"/>
          </ac:spMkLst>
        </pc:spChg>
      </pc:sldChg>
      <pc:sldChg chg="addSp delSp">
        <pc:chgData name="Dejorden Moerman" userId="S::d.moerman@ma-web.nl::c3692616-0f9c-4091-b0eb-3846ce219960" providerId="AD" clId="Web-{059C2FC1-6677-4704-A7F1-4753A2CD91FF}" dt="2022-09-08T11:29:12.602" v="3"/>
        <pc:sldMkLst>
          <pc:docMk/>
          <pc:sldMk cId="761526471" sldId="312"/>
        </pc:sldMkLst>
        <pc:cxnChg chg="add del">
          <ac:chgData name="Dejorden Moerman" userId="S::d.moerman@ma-web.nl::c3692616-0f9c-4091-b0eb-3846ce219960" providerId="AD" clId="Web-{059C2FC1-6677-4704-A7F1-4753A2CD91FF}" dt="2022-09-08T11:29:12.602" v="3"/>
          <ac:cxnSpMkLst>
            <pc:docMk/>
            <pc:sldMk cId="761526471" sldId="312"/>
            <ac:cxnSpMk id="2" creationId="{650F4F5B-B9DB-20B8-F9CB-84D0004A3F00}"/>
          </ac:cxnSpMkLst>
        </pc:cxnChg>
      </pc:sldChg>
      <pc:sldChg chg="addSp delSp modSp">
        <pc:chgData name="Dejorden Moerman" userId="S::d.moerman@ma-web.nl::c3692616-0f9c-4091-b0eb-3846ce219960" providerId="AD" clId="Web-{059C2FC1-6677-4704-A7F1-4753A2CD91FF}" dt="2022-09-08T12:07:32.465" v="47" actId="1076"/>
        <pc:sldMkLst>
          <pc:docMk/>
          <pc:sldMk cId="637071257" sldId="313"/>
        </pc:sldMkLst>
        <pc:spChg chg="add del mod">
          <ac:chgData name="Dejorden Moerman" userId="S::d.moerman@ma-web.nl::c3692616-0f9c-4091-b0eb-3846ce219960" providerId="AD" clId="Web-{059C2FC1-6677-4704-A7F1-4753A2CD91FF}" dt="2022-09-08T11:49:32.460" v="17"/>
          <ac:spMkLst>
            <pc:docMk/>
            <pc:sldMk cId="637071257" sldId="313"/>
            <ac:spMk id="3" creationId="{A7AE02A9-7ADB-2DD0-5AF9-EF34C583FE3F}"/>
          </ac:spMkLst>
        </pc:spChg>
        <pc:spChg chg="add mod">
          <ac:chgData name="Dejorden Moerman" userId="S::d.moerman@ma-web.nl::c3692616-0f9c-4091-b0eb-3846ce219960" providerId="AD" clId="Web-{059C2FC1-6677-4704-A7F1-4753A2CD91FF}" dt="2022-09-08T12:07:32.465" v="47" actId="1076"/>
          <ac:spMkLst>
            <pc:docMk/>
            <pc:sldMk cId="637071257" sldId="313"/>
            <ac:spMk id="5" creationId="{B0C56CCB-C0F1-FF44-E640-8AC006BEB5C7}"/>
          </ac:spMkLst>
        </pc:spChg>
        <pc:picChg chg="mod">
          <ac:chgData name="Dejorden Moerman" userId="S::d.moerman@ma-web.nl::c3692616-0f9c-4091-b0eb-3846ce219960" providerId="AD" clId="Web-{059C2FC1-6677-4704-A7F1-4753A2CD91FF}" dt="2022-09-08T11:48:54.303" v="12" actId="1076"/>
          <ac:picMkLst>
            <pc:docMk/>
            <pc:sldMk cId="637071257" sldId="313"/>
            <ac:picMk id="4" creationId="{3DC2AEBC-C5BA-294F-4F31-D35229CF0C3C}"/>
          </ac:picMkLst>
        </pc:picChg>
      </pc:sldChg>
      <pc:sldChg chg="modSp">
        <pc:chgData name="Dejorden Moerman" userId="S::d.moerman@ma-web.nl::c3692616-0f9c-4091-b0eb-3846ce219960" providerId="AD" clId="Web-{059C2FC1-6677-4704-A7F1-4753A2CD91FF}" dt="2022-09-08T11:45:56.453" v="9" actId="20577"/>
        <pc:sldMkLst>
          <pc:docMk/>
          <pc:sldMk cId="2796420168" sldId="314"/>
        </pc:sldMkLst>
        <pc:spChg chg="mod">
          <ac:chgData name="Dejorden Moerman" userId="S::d.moerman@ma-web.nl::c3692616-0f9c-4091-b0eb-3846ce219960" providerId="AD" clId="Web-{059C2FC1-6677-4704-A7F1-4753A2CD91FF}" dt="2022-09-08T11:45:56.453" v="9" actId="20577"/>
          <ac:spMkLst>
            <pc:docMk/>
            <pc:sldMk cId="2796420168" sldId="314"/>
            <ac:spMk id="3" creationId="{F849CF80-AB0F-5916-6732-98A87CC5CE5D}"/>
          </ac:spMkLst>
        </pc:spChg>
      </pc:sldChg>
      <pc:sldChg chg="modSp">
        <pc:chgData name="Dejorden Moerman" userId="S::d.moerman@ma-web.nl::c3692616-0f9c-4091-b0eb-3846ce219960" providerId="AD" clId="Web-{059C2FC1-6677-4704-A7F1-4753A2CD91FF}" dt="2022-09-08T11:53:51.625" v="44" actId="1076"/>
        <pc:sldMkLst>
          <pc:docMk/>
          <pc:sldMk cId="817128260" sldId="316"/>
        </pc:sldMkLst>
        <pc:picChg chg="mod">
          <ac:chgData name="Dejorden Moerman" userId="S::d.moerman@ma-web.nl::c3692616-0f9c-4091-b0eb-3846ce219960" providerId="AD" clId="Web-{059C2FC1-6677-4704-A7F1-4753A2CD91FF}" dt="2022-09-08T11:53:51.625" v="44" actId="1076"/>
          <ac:picMkLst>
            <pc:docMk/>
            <pc:sldMk cId="817128260" sldId="316"/>
            <ac:picMk id="8" creationId="{99900674-1BFD-DB70-CB90-BA6306D38D25}"/>
          </ac:picMkLst>
        </pc:picChg>
      </pc:sldChg>
      <pc:sldChg chg="modSp">
        <pc:chgData name="Dejorden Moerman" userId="S::d.moerman@ma-web.nl::c3692616-0f9c-4091-b0eb-3846ce219960" providerId="AD" clId="Web-{059C2FC1-6677-4704-A7F1-4753A2CD91FF}" dt="2022-09-08T12:07:29.590" v="46" actId="1076"/>
        <pc:sldMkLst>
          <pc:docMk/>
          <pc:sldMk cId="54249884" sldId="317"/>
        </pc:sldMkLst>
        <pc:spChg chg="mod">
          <ac:chgData name="Dejorden Moerman" userId="S::d.moerman@ma-web.nl::c3692616-0f9c-4091-b0eb-3846ce219960" providerId="AD" clId="Web-{059C2FC1-6677-4704-A7F1-4753A2CD91FF}" dt="2022-09-08T12:07:29.590" v="46" actId="1076"/>
          <ac:spMkLst>
            <pc:docMk/>
            <pc:sldMk cId="54249884" sldId="317"/>
            <ac:spMk id="3" creationId="{F849CF80-AB0F-5916-6732-98A87CC5CE5D}"/>
          </ac:spMkLst>
        </pc:spChg>
      </pc:sldChg>
      <pc:sldChg chg="addSp delSp modSp">
        <pc:chgData name="Dejorden Moerman" userId="S::d.moerman@ma-web.nl::c3692616-0f9c-4091-b0eb-3846ce219960" providerId="AD" clId="Web-{059C2FC1-6677-4704-A7F1-4753A2CD91FF}" dt="2022-09-08T12:19:28.004" v="204" actId="20577"/>
        <pc:sldMkLst>
          <pc:docMk/>
          <pc:sldMk cId="757090058" sldId="320"/>
        </pc:sldMkLst>
        <pc:spChg chg="mod">
          <ac:chgData name="Dejorden Moerman" userId="S::d.moerman@ma-web.nl::c3692616-0f9c-4091-b0eb-3846ce219960" providerId="AD" clId="Web-{059C2FC1-6677-4704-A7F1-4753A2CD91FF}" dt="2022-09-08T12:19:28.004" v="204" actId="20577"/>
          <ac:spMkLst>
            <pc:docMk/>
            <pc:sldMk cId="757090058" sldId="320"/>
            <ac:spMk id="3" creationId="{F849CF80-AB0F-5916-6732-98A87CC5CE5D}"/>
          </ac:spMkLst>
        </pc:spChg>
        <pc:spChg chg="add del mod">
          <ac:chgData name="Dejorden Moerman" userId="S::d.moerman@ma-web.nl::c3692616-0f9c-4091-b0eb-3846ce219960" providerId="AD" clId="Web-{059C2FC1-6677-4704-A7F1-4753A2CD91FF}" dt="2022-09-08T12:12:00.864" v="57"/>
          <ac:spMkLst>
            <pc:docMk/>
            <pc:sldMk cId="757090058" sldId="320"/>
            <ac:spMk id="5" creationId="{267A275E-59BF-742B-9894-811FE71E6000}"/>
          </ac:spMkLst>
        </pc:spChg>
        <pc:spChg chg="add del mod">
          <ac:chgData name="Dejorden Moerman" userId="S::d.moerman@ma-web.nl::c3692616-0f9c-4091-b0eb-3846ce219960" providerId="AD" clId="Web-{059C2FC1-6677-4704-A7F1-4753A2CD91FF}" dt="2022-09-08T12:12:11.505" v="61"/>
          <ac:spMkLst>
            <pc:docMk/>
            <pc:sldMk cId="757090058" sldId="320"/>
            <ac:spMk id="7" creationId="{ED57DFA8-9864-F657-BFE5-24EB6ADE77C6}"/>
          </ac:spMkLst>
        </pc:spChg>
        <pc:picChg chg="add del mod">
          <ac:chgData name="Dejorden Moerman" userId="S::d.moerman@ma-web.nl::c3692616-0f9c-4091-b0eb-3846ce219960" providerId="AD" clId="Web-{059C2FC1-6677-4704-A7F1-4753A2CD91FF}" dt="2022-09-08T12:11:58.239" v="53"/>
          <ac:picMkLst>
            <pc:docMk/>
            <pc:sldMk cId="757090058" sldId="320"/>
            <ac:picMk id="4" creationId="{75005349-671D-0766-D726-17EB05277234}"/>
          </ac:picMkLst>
        </pc:picChg>
        <pc:picChg chg="del">
          <ac:chgData name="Dejorden Moerman" userId="S::d.moerman@ma-web.nl::c3692616-0f9c-4091-b0eb-3846ce219960" providerId="AD" clId="Web-{059C2FC1-6677-4704-A7F1-4753A2CD91FF}" dt="2022-09-08T12:10:40.049" v="48"/>
          <ac:picMkLst>
            <pc:docMk/>
            <pc:sldMk cId="757090058" sldId="320"/>
            <ac:picMk id="6" creationId="{B7AE4B4A-0A39-6619-7B01-EC5B4C48B24F}"/>
          </ac:picMkLst>
        </pc:picChg>
        <pc:picChg chg="add mod">
          <ac:chgData name="Dejorden Moerman" userId="S::d.moerman@ma-web.nl::c3692616-0f9c-4091-b0eb-3846ce219960" providerId="AD" clId="Web-{059C2FC1-6677-4704-A7F1-4753A2CD91FF}" dt="2022-09-08T12:13:24.054" v="65" actId="1076"/>
          <ac:picMkLst>
            <pc:docMk/>
            <pc:sldMk cId="757090058" sldId="320"/>
            <ac:picMk id="8" creationId="{E1D8EB4E-AED1-4A78-B4FD-DC970FD77431}"/>
          </ac:picMkLst>
        </pc:picChg>
      </pc:sldChg>
    </pc:docChg>
  </pc:docChgLst>
  <pc:docChgLst>
    <pc:chgData name="Jelle Sjollema" userId="S::j.sjollema@ma-web.nl::697d5fec-fa16-44ca-847a-2a2a8b0e1e72" providerId="AD" clId="Web-{EB3F3527-473F-4DDC-B289-BDA1CC162CC5}"/>
    <pc:docChg chg="modSld">
      <pc:chgData name="Jelle Sjollema" userId="S::j.sjollema@ma-web.nl::697d5fec-fa16-44ca-847a-2a2a8b0e1e72" providerId="AD" clId="Web-{EB3F3527-473F-4DDC-B289-BDA1CC162CC5}" dt="2022-09-20T13:29:57.374" v="0"/>
      <pc:docMkLst>
        <pc:docMk/>
      </pc:docMkLst>
      <pc:sldChg chg="delSp">
        <pc:chgData name="Jelle Sjollema" userId="S::j.sjollema@ma-web.nl::697d5fec-fa16-44ca-847a-2a2a8b0e1e72" providerId="AD" clId="Web-{EB3F3527-473F-4DDC-B289-BDA1CC162CC5}" dt="2022-09-20T13:29:57.374" v="0"/>
        <pc:sldMkLst>
          <pc:docMk/>
          <pc:sldMk cId="54249884" sldId="317"/>
        </pc:sldMkLst>
        <pc:picChg chg="del">
          <ac:chgData name="Jelle Sjollema" userId="S::j.sjollema@ma-web.nl::697d5fec-fa16-44ca-847a-2a2a8b0e1e72" providerId="AD" clId="Web-{EB3F3527-473F-4DDC-B289-BDA1CC162CC5}" dt="2022-09-20T13:29:57.374" v="0"/>
          <ac:picMkLst>
            <pc:docMk/>
            <pc:sldMk cId="54249884" sldId="317"/>
            <ac:picMk id="4" creationId="{339223D1-4DBD-D52C-2153-B2DAE0C652F7}"/>
          </ac:picMkLst>
        </pc:picChg>
      </pc:sldChg>
    </pc:docChg>
  </pc:docChgLst>
  <pc:docChgLst>
    <pc:chgData name="Damon Jellema" userId="S::31037@ma-web.nl::57242738-5d7d-4073-974f-16c2c05ddd17" providerId="AD" clId="Web-{9581094C-17D1-4268-8DD6-55B40F32FBEB}"/>
    <pc:docChg chg="addSld delSld modSld">
      <pc:chgData name="Damon Jellema" userId="S::31037@ma-web.nl::57242738-5d7d-4073-974f-16c2c05ddd17" providerId="AD" clId="Web-{9581094C-17D1-4268-8DD6-55B40F32FBEB}" dt="2020-09-22T12:22:36.768" v="5" actId="1076"/>
      <pc:docMkLst>
        <pc:docMk/>
      </pc:docMkLst>
      <pc:sldChg chg="del">
        <pc:chgData name="Damon Jellema" userId="S::31037@ma-web.nl::57242738-5d7d-4073-974f-16c2c05ddd17" providerId="AD" clId="Web-{9581094C-17D1-4268-8DD6-55B40F32FBEB}" dt="2020-09-22T12:13:57.701" v="2"/>
        <pc:sldMkLst>
          <pc:docMk/>
          <pc:sldMk cId="0" sldId="273"/>
        </pc:sldMkLst>
      </pc:sldChg>
      <pc:sldChg chg="modSp">
        <pc:chgData name="Damon Jellema" userId="S::31037@ma-web.nl::57242738-5d7d-4073-974f-16c2c05ddd17" providerId="AD" clId="Web-{9581094C-17D1-4268-8DD6-55B40F32FBEB}" dt="2020-09-22T12:22:36.768" v="5" actId="1076"/>
        <pc:sldMkLst>
          <pc:docMk/>
          <pc:sldMk cId="0" sldId="277"/>
        </pc:sldMkLst>
        <pc:picChg chg="mod">
          <ac:chgData name="Damon Jellema" userId="S::31037@ma-web.nl::57242738-5d7d-4073-974f-16c2c05ddd17" providerId="AD" clId="Web-{9581094C-17D1-4268-8DD6-55B40F32FBEB}" dt="2020-09-22T12:22:36.768" v="5" actId="1076"/>
          <ac:picMkLst>
            <pc:docMk/>
            <pc:sldMk cId="0" sldId="277"/>
            <ac:picMk id="213" creationId="{00000000-0000-0000-0000-000000000000}"/>
          </ac:picMkLst>
        </pc:picChg>
      </pc:sldChg>
      <pc:sldChg chg="new del">
        <pc:chgData name="Damon Jellema" userId="S::31037@ma-web.nl::57242738-5d7d-4073-974f-16c2c05ddd17" providerId="AD" clId="Web-{9581094C-17D1-4268-8DD6-55B40F32FBEB}" dt="2020-09-22T12:11:11.606" v="1"/>
        <pc:sldMkLst>
          <pc:docMk/>
          <pc:sldMk cId="277405177" sldId="281"/>
        </pc:sldMkLst>
      </pc:sldChg>
      <pc:sldChg chg="new del">
        <pc:chgData name="Damon Jellema" userId="S::31037@ma-web.nl::57242738-5d7d-4073-974f-16c2c05ddd17" providerId="AD" clId="Web-{9581094C-17D1-4268-8DD6-55B40F32FBEB}" dt="2020-09-22T12:14:38.826" v="4"/>
        <pc:sldMkLst>
          <pc:docMk/>
          <pc:sldMk cId="313410937" sldId="281"/>
        </pc:sldMkLst>
      </pc:sldChg>
    </pc:docChg>
  </pc:docChgLst>
  <pc:docChgLst>
    <pc:chgData name="Sam Derakhshandeh" userId="S::27741@ma-web.nl::25dbf886-86ce-40a8-a7a4-33199b4fd093" providerId="AD" clId="Web-{A15E7CBA-987D-4FC5-806E-9C0674420E45}"/>
    <pc:docChg chg="modSld">
      <pc:chgData name="Sam Derakhshandeh" userId="S::27741@ma-web.nl::25dbf886-86ce-40a8-a7a4-33199b4fd093" providerId="AD" clId="Web-{A15E7CBA-987D-4FC5-806E-9C0674420E45}" dt="2020-09-22T12:27:39.317" v="0" actId="1076"/>
      <pc:docMkLst>
        <pc:docMk/>
      </pc:docMkLst>
      <pc:sldChg chg="modSp">
        <pc:chgData name="Sam Derakhshandeh" userId="S::27741@ma-web.nl::25dbf886-86ce-40a8-a7a4-33199b4fd093" providerId="AD" clId="Web-{A15E7CBA-987D-4FC5-806E-9C0674420E45}" dt="2020-09-22T12:27:39.317" v="0" actId="1076"/>
        <pc:sldMkLst>
          <pc:docMk/>
          <pc:sldMk cId="0" sldId="277"/>
        </pc:sldMkLst>
        <pc:spChg chg="mod">
          <ac:chgData name="Sam Derakhshandeh" userId="S::27741@ma-web.nl::25dbf886-86ce-40a8-a7a4-33199b4fd093" providerId="AD" clId="Web-{A15E7CBA-987D-4FC5-806E-9C0674420E45}" dt="2020-09-22T12:27:39.317" v="0" actId="1076"/>
          <ac:spMkLst>
            <pc:docMk/>
            <pc:sldMk cId="0" sldId="277"/>
            <ac:spMk id="211" creationId="{00000000-0000-0000-0000-000000000000}"/>
          </ac:spMkLst>
        </pc:spChg>
      </pc:sldChg>
    </pc:docChg>
  </pc:docChgLst>
  <pc:docChgLst>
    <pc:chgData name="Simon Hitipeuw" userId="ba61fe65-476a-4611-b813-31bb818e518c" providerId="ADAL" clId="{D7912EC4-88AF-F345-AE4E-6C91C674C27B}"/>
    <pc:docChg chg="undo custSel addSld delSld modSld sldOrd">
      <pc:chgData name="Simon Hitipeuw" userId="ba61fe65-476a-4611-b813-31bb818e518c" providerId="ADAL" clId="{D7912EC4-88AF-F345-AE4E-6C91C674C27B}" dt="2021-09-16T07:41:40.761" v="1800"/>
      <pc:docMkLst>
        <pc:docMk/>
      </pc:docMkLst>
      <pc:sldChg chg="delSp modSp mod">
        <pc:chgData name="Simon Hitipeuw" userId="ba61fe65-476a-4611-b813-31bb818e518c" providerId="ADAL" clId="{D7912EC4-88AF-F345-AE4E-6C91C674C27B}" dt="2021-09-14T13:12:35.277" v="1142" actId="478"/>
        <pc:sldMkLst>
          <pc:docMk/>
          <pc:sldMk cId="0" sldId="256"/>
        </pc:sldMkLst>
        <pc:spChg chg="del mod">
          <ac:chgData name="Simon Hitipeuw" userId="ba61fe65-476a-4611-b813-31bb818e518c" providerId="ADAL" clId="{D7912EC4-88AF-F345-AE4E-6C91C674C27B}" dt="2021-09-14T13:12:35.277" v="1142" actId="478"/>
          <ac:spMkLst>
            <pc:docMk/>
            <pc:sldMk cId="0" sldId="256"/>
            <ac:spMk id="3" creationId="{08EF0D68-7804-40FD-BC06-C409DA1A58AC}"/>
          </ac:spMkLst>
        </pc:spChg>
      </pc:sldChg>
      <pc:sldChg chg="addSp delSp modSp del mod modShow">
        <pc:chgData name="Simon Hitipeuw" userId="ba61fe65-476a-4611-b813-31bb818e518c" providerId="ADAL" clId="{D7912EC4-88AF-F345-AE4E-6C91C674C27B}" dt="2021-09-14T12:53:36.454" v="810" actId="2696"/>
        <pc:sldMkLst>
          <pc:docMk/>
          <pc:sldMk cId="0" sldId="260"/>
        </pc:sldMkLst>
        <pc:spChg chg="add del mod">
          <ac:chgData name="Simon Hitipeuw" userId="ba61fe65-476a-4611-b813-31bb818e518c" providerId="ADAL" clId="{D7912EC4-88AF-F345-AE4E-6C91C674C27B}" dt="2021-09-14T12:52:09.593" v="740" actId="478"/>
          <ac:spMkLst>
            <pc:docMk/>
            <pc:sldMk cId="0" sldId="260"/>
            <ac:spMk id="2" creationId="{42FFF797-732B-A840-AAC7-483F7184FEB0}"/>
          </ac:spMkLst>
        </pc:spChg>
        <pc:spChg chg="add mod">
          <ac:chgData name="Simon Hitipeuw" userId="ba61fe65-476a-4611-b813-31bb818e518c" providerId="ADAL" clId="{D7912EC4-88AF-F345-AE4E-6C91C674C27B}" dt="2021-09-14T12:52:34.822" v="778" actId="20577"/>
          <ac:spMkLst>
            <pc:docMk/>
            <pc:sldMk cId="0" sldId="260"/>
            <ac:spMk id="4" creationId="{83A31EE2-07C5-414E-B409-CF7F823C388D}"/>
          </ac:spMkLst>
        </pc:spChg>
        <pc:spChg chg="mod">
          <ac:chgData name="Simon Hitipeuw" userId="ba61fe65-476a-4611-b813-31bb818e518c" providerId="ADAL" clId="{D7912EC4-88AF-F345-AE4E-6C91C674C27B}" dt="2021-09-14T12:53:26.202" v="807" actId="20577"/>
          <ac:spMkLst>
            <pc:docMk/>
            <pc:sldMk cId="0" sldId="260"/>
            <ac:spMk id="77" creationId="{00000000-0000-0000-0000-000000000000}"/>
          </ac:spMkLst>
        </pc:spChg>
        <pc:spChg chg="del">
          <ac:chgData name="Simon Hitipeuw" userId="ba61fe65-476a-4611-b813-31bb818e518c" providerId="ADAL" clId="{D7912EC4-88AF-F345-AE4E-6C91C674C27B}" dt="2021-09-14T12:51:48.929" v="732" actId="478"/>
          <ac:spMkLst>
            <pc:docMk/>
            <pc:sldMk cId="0" sldId="260"/>
            <ac:spMk id="78" creationId="{00000000-0000-0000-0000-000000000000}"/>
          </ac:spMkLst>
        </pc:spChg>
        <pc:spChg chg="del mod">
          <ac:chgData name="Simon Hitipeuw" userId="ba61fe65-476a-4611-b813-31bb818e518c" providerId="ADAL" clId="{D7912EC4-88AF-F345-AE4E-6C91C674C27B}" dt="2021-09-14T12:51:54.333" v="734" actId="478"/>
          <ac:spMkLst>
            <pc:docMk/>
            <pc:sldMk cId="0" sldId="260"/>
            <ac:spMk id="79" creationId="{00000000-0000-0000-0000-000000000000}"/>
          </ac:spMkLst>
        </pc:spChg>
        <pc:picChg chg="del">
          <ac:chgData name="Simon Hitipeuw" userId="ba61fe65-476a-4611-b813-31bb818e518c" providerId="ADAL" clId="{D7912EC4-88AF-F345-AE4E-6C91C674C27B}" dt="2021-09-14T12:52:11.956" v="741" actId="478"/>
          <ac:picMkLst>
            <pc:docMk/>
            <pc:sldMk cId="0" sldId="260"/>
            <ac:picMk id="80" creationId="{00000000-0000-0000-0000-000000000000}"/>
          </ac:picMkLst>
        </pc:picChg>
        <pc:picChg chg="del">
          <ac:chgData name="Simon Hitipeuw" userId="ba61fe65-476a-4611-b813-31bb818e518c" providerId="ADAL" clId="{D7912EC4-88AF-F345-AE4E-6C91C674C27B}" dt="2021-09-14T12:51:48.929" v="732" actId="478"/>
          <ac:picMkLst>
            <pc:docMk/>
            <pc:sldMk cId="0" sldId="260"/>
            <ac:picMk id="1026" creationId="{1CC81E10-2845-4AF2-A224-36BC74209F85}"/>
          </ac:picMkLst>
        </pc:picChg>
        <pc:picChg chg="del">
          <ac:chgData name="Simon Hitipeuw" userId="ba61fe65-476a-4611-b813-31bb818e518c" providerId="ADAL" clId="{D7912EC4-88AF-F345-AE4E-6C91C674C27B}" dt="2021-09-14T12:51:48.929" v="732" actId="478"/>
          <ac:picMkLst>
            <pc:docMk/>
            <pc:sldMk cId="0" sldId="260"/>
            <ac:picMk id="1027" creationId="{4EC5CD85-2658-426E-9477-3CEC2C5897A2}"/>
          </ac:picMkLst>
        </pc:picChg>
      </pc:sldChg>
      <pc:sldChg chg="del mod modShow">
        <pc:chgData name="Simon Hitipeuw" userId="ba61fe65-476a-4611-b813-31bb818e518c" providerId="ADAL" clId="{D7912EC4-88AF-F345-AE4E-6C91C674C27B}" dt="2021-09-14T13:50:10.017" v="1559" actId="2696"/>
        <pc:sldMkLst>
          <pc:docMk/>
          <pc:sldMk cId="0" sldId="261"/>
        </pc:sldMkLst>
      </pc:sldChg>
      <pc:sldChg chg="del mod modShow">
        <pc:chgData name="Simon Hitipeuw" userId="ba61fe65-476a-4611-b813-31bb818e518c" providerId="ADAL" clId="{D7912EC4-88AF-F345-AE4E-6C91C674C27B}" dt="2021-09-14T13:50:10.500" v="1560" actId="2696"/>
        <pc:sldMkLst>
          <pc:docMk/>
          <pc:sldMk cId="0" sldId="262"/>
        </pc:sldMkLst>
      </pc:sldChg>
      <pc:sldChg chg="addSp delSp modSp mod">
        <pc:chgData name="Simon Hitipeuw" userId="ba61fe65-476a-4611-b813-31bb818e518c" providerId="ADAL" clId="{D7912EC4-88AF-F345-AE4E-6C91C674C27B}" dt="2021-09-14T13:30:52.542" v="1454" actId="1076"/>
        <pc:sldMkLst>
          <pc:docMk/>
          <pc:sldMk cId="0" sldId="263"/>
        </pc:sldMkLst>
        <pc:spChg chg="add del mod topLvl">
          <ac:chgData name="Simon Hitipeuw" userId="ba61fe65-476a-4611-b813-31bb818e518c" providerId="ADAL" clId="{D7912EC4-88AF-F345-AE4E-6C91C674C27B}" dt="2021-09-14T13:24:27.598" v="1224" actId="478"/>
          <ac:spMkLst>
            <pc:docMk/>
            <pc:sldMk cId="0" sldId="263"/>
            <ac:spMk id="2" creationId="{9532DF3E-B889-5A4F-876E-520B9B970177}"/>
          </ac:spMkLst>
        </pc:spChg>
        <pc:spChg chg="add mod">
          <ac:chgData name="Simon Hitipeuw" userId="ba61fe65-476a-4611-b813-31bb818e518c" providerId="ADAL" clId="{D7912EC4-88AF-F345-AE4E-6C91C674C27B}" dt="2021-09-14T13:30:44.194" v="1452" actId="14100"/>
          <ac:spMkLst>
            <pc:docMk/>
            <pc:sldMk cId="0" sldId="263"/>
            <ac:spMk id="4" creationId="{4172C29A-7A8E-1645-B9F4-64BB78C54684}"/>
          </ac:spMkLst>
        </pc:spChg>
        <pc:spChg chg="mod">
          <ac:chgData name="Simon Hitipeuw" userId="ba61fe65-476a-4611-b813-31bb818e518c" providerId="ADAL" clId="{D7912EC4-88AF-F345-AE4E-6C91C674C27B}" dt="2021-09-14T13:16:09.832" v="1198" actId="255"/>
          <ac:spMkLst>
            <pc:docMk/>
            <pc:sldMk cId="0" sldId="263"/>
            <ac:spMk id="102" creationId="{00000000-0000-0000-0000-000000000000}"/>
          </ac:spMkLst>
        </pc:spChg>
        <pc:spChg chg="mod">
          <ac:chgData name="Simon Hitipeuw" userId="ba61fe65-476a-4611-b813-31bb818e518c" providerId="ADAL" clId="{D7912EC4-88AF-F345-AE4E-6C91C674C27B}" dt="2021-09-14T13:30:49.669" v="1453" actId="1076"/>
          <ac:spMkLst>
            <pc:docMk/>
            <pc:sldMk cId="0" sldId="263"/>
            <ac:spMk id="103" creationId="{00000000-0000-0000-0000-000000000000}"/>
          </ac:spMkLst>
        </pc:spChg>
        <pc:spChg chg="del">
          <ac:chgData name="Simon Hitipeuw" userId="ba61fe65-476a-4611-b813-31bb818e518c" providerId="ADAL" clId="{D7912EC4-88AF-F345-AE4E-6C91C674C27B}" dt="2021-09-14T13:15:35.580" v="1195" actId="478"/>
          <ac:spMkLst>
            <pc:docMk/>
            <pc:sldMk cId="0" sldId="263"/>
            <ac:spMk id="104" creationId="{00000000-0000-0000-0000-000000000000}"/>
          </ac:spMkLst>
        </pc:spChg>
        <pc:grpChg chg="add del mod">
          <ac:chgData name="Simon Hitipeuw" userId="ba61fe65-476a-4611-b813-31bb818e518c" providerId="ADAL" clId="{D7912EC4-88AF-F345-AE4E-6C91C674C27B}" dt="2021-09-14T13:24:27.598" v="1224" actId="478"/>
          <ac:grpSpMkLst>
            <pc:docMk/>
            <pc:sldMk cId="0" sldId="263"/>
            <ac:grpSpMk id="3" creationId="{47B2F440-F89C-5444-9769-C1D7F10107DE}"/>
          </ac:grpSpMkLst>
        </pc:grpChg>
        <pc:grpChg chg="add mod">
          <ac:chgData name="Simon Hitipeuw" userId="ba61fe65-476a-4611-b813-31bb818e518c" providerId="ADAL" clId="{D7912EC4-88AF-F345-AE4E-6C91C674C27B}" dt="2021-09-14T13:30:44.194" v="1452" actId="14100"/>
          <ac:grpSpMkLst>
            <pc:docMk/>
            <pc:sldMk cId="0" sldId="263"/>
            <ac:grpSpMk id="5" creationId="{6169B463-61DE-F64E-A7A1-053D4971A02A}"/>
          </ac:grpSpMkLst>
        </pc:grpChg>
        <pc:picChg chg="add del mod">
          <ac:chgData name="Simon Hitipeuw" userId="ba61fe65-476a-4611-b813-31bb818e518c" providerId="ADAL" clId="{D7912EC4-88AF-F345-AE4E-6C91C674C27B}" dt="2021-09-14T13:22:09.153" v="1208" actId="21"/>
          <ac:picMkLst>
            <pc:docMk/>
            <pc:sldMk cId="0" sldId="263"/>
            <ac:picMk id="7" creationId="{54491822-E1D9-4C4E-9B79-FDB52524F305}"/>
          </ac:picMkLst>
        </pc:picChg>
        <pc:picChg chg="add del mod topLvl">
          <ac:chgData name="Simon Hitipeuw" userId="ba61fe65-476a-4611-b813-31bb818e518c" providerId="ADAL" clId="{D7912EC4-88AF-F345-AE4E-6C91C674C27B}" dt="2021-09-14T13:24:29.676" v="1225" actId="478"/>
          <ac:picMkLst>
            <pc:docMk/>
            <pc:sldMk cId="0" sldId="263"/>
            <ac:picMk id="8" creationId="{2E08E2A2-FADA-2444-8EB3-C1B538CDC6EA}"/>
          </ac:picMkLst>
        </pc:picChg>
        <pc:picChg chg="add mod">
          <ac:chgData name="Simon Hitipeuw" userId="ba61fe65-476a-4611-b813-31bb818e518c" providerId="ADAL" clId="{D7912EC4-88AF-F345-AE4E-6C91C674C27B}" dt="2021-09-14T13:30:44.194" v="1452" actId="14100"/>
          <ac:picMkLst>
            <pc:docMk/>
            <pc:sldMk cId="0" sldId="263"/>
            <ac:picMk id="11" creationId="{2431C16D-C88B-4A49-A3DC-1CA852A3CAD6}"/>
          </ac:picMkLst>
        </pc:picChg>
        <pc:picChg chg="mod">
          <ac:chgData name="Simon Hitipeuw" userId="ba61fe65-476a-4611-b813-31bb818e518c" providerId="ADAL" clId="{D7912EC4-88AF-F345-AE4E-6C91C674C27B}" dt="2021-09-14T13:30:52.542" v="1454" actId="1076"/>
          <ac:picMkLst>
            <pc:docMk/>
            <pc:sldMk cId="0" sldId="263"/>
            <ac:picMk id="105" creationId="{00000000-0000-0000-0000-000000000000}"/>
          </ac:picMkLst>
        </pc:picChg>
      </pc:sldChg>
      <pc:sldChg chg="modSp mod">
        <pc:chgData name="Simon Hitipeuw" userId="ba61fe65-476a-4611-b813-31bb818e518c" providerId="ADAL" clId="{D7912EC4-88AF-F345-AE4E-6C91C674C27B}" dt="2021-09-16T07:41:40.761" v="1800"/>
        <pc:sldMkLst>
          <pc:docMk/>
          <pc:sldMk cId="0" sldId="266"/>
        </pc:sldMkLst>
        <pc:spChg chg="mod">
          <ac:chgData name="Simon Hitipeuw" userId="ba61fe65-476a-4611-b813-31bb818e518c" providerId="ADAL" clId="{D7912EC4-88AF-F345-AE4E-6C91C674C27B}" dt="2021-09-16T07:41:40.761" v="1800"/>
          <ac:spMkLst>
            <pc:docMk/>
            <pc:sldMk cId="0" sldId="266"/>
            <ac:spMk id="124" creationId="{00000000-0000-0000-0000-000000000000}"/>
          </ac:spMkLst>
        </pc:spChg>
      </pc:sldChg>
      <pc:sldChg chg="addSp delSp modSp mod">
        <pc:chgData name="Simon Hitipeuw" userId="ba61fe65-476a-4611-b813-31bb818e518c" providerId="ADAL" clId="{D7912EC4-88AF-F345-AE4E-6C91C674C27B}" dt="2021-09-14T13:40:30.634" v="1555" actId="14100"/>
        <pc:sldMkLst>
          <pc:docMk/>
          <pc:sldMk cId="0" sldId="272"/>
        </pc:sldMkLst>
        <pc:spChg chg="mod">
          <ac:chgData name="Simon Hitipeuw" userId="ba61fe65-476a-4611-b813-31bb818e518c" providerId="ADAL" clId="{D7912EC4-88AF-F345-AE4E-6C91C674C27B}" dt="2021-09-14T13:40:03.670" v="1550" actId="14100"/>
          <ac:spMkLst>
            <pc:docMk/>
            <pc:sldMk cId="0" sldId="272"/>
            <ac:spMk id="8" creationId="{EED8E4F0-2976-3346-8DFC-772C6929F265}"/>
          </ac:spMkLst>
        </pc:spChg>
        <pc:spChg chg="mod">
          <ac:chgData name="Simon Hitipeuw" userId="ba61fe65-476a-4611-b813-31bb818e518c" providerId="ADAL" clId="{D7912EC4-88AF-F345-AE4E-6C91C674C27B}" dt="2021-09-14T13:04:54.003" v="1117" actId="20577"/>
          <ac:spMkLst>
            <pc:docMk/>
            <pc:sldMk cId="0" sldId="272"/>
            <ac:spMk id="172" creationId="{00000000-0000-0000-0000-000000000000}"/>
          </ac:spMkLst>
        </pc:spChg>
        <pc:spChg chg="mod">
          <ac:chgData name="Simon Hitipeuw" userId="ba61fe65-476a-4611-b813-31bb818e518c" providerId="ADAL" clId="{D7912EC4-88AF-F345-AE4E-6C91C674C27B}" dt="2021-09-14T13:40:30.634" v="1555" actId="14100"/>
          <ac:spMkLst>
            <pc:docMk/>
            <pc:sldMk cId="0" sldId="272"/>
            <ac:spMk id="173" creationId="{00000000-0000-0000-0000-000000000000}"/>
          </ac:spMkLst>
        </pc:spChg>
        <pc:grpChg chg="add mod">
          <ac:chgData name="Simon Hitipeuw" userId="ba61fe65-476a-4611-b813-31bb818e518c" providerId="ADAL" clId="{D7912EC4-88AF-F345-AE4E-6C91C674C27B}" dt="2021-09-14T13:40:03.670" v="1550" actId="14100"/>
          <ac:grpSpMkLst>
            <pc:docMk/>
            <pc:sldMk cId="0" sldId="272"/>
            <ac:grpSpMk id="7" creationId="{A94BA79B-B3CF-7F49-BD4A-20402A8D2F90}"/>
          </ac:grpSpMkLst>
        </pc:grpChg>
        <pc:picChg chg="add del mod">
          <ac:chgData name="Simon Hitipeuw" userId="ba61fe65-476a-4611-b813-31bb818e518c" providerId="ADAL" clId="{D7912EC4-88AF-F345-AE4E-6C91C674C27B}" dt="2021-09-14T13:37:55.687" v="1458" actId="21"/>
          <ac:picMkLst>
            <pc:docMk/>
            <pc:sldMk cId="0" sldId="272"/>
            <ac:picMk id="6" creationId="{82B435D4-62A2-2D49-A6C0-91B7528B6F4E}"/>
          </ac:picMkLst>
        </pc:picChg>
        <pc:picChg chg="mod">
          <ac:chgData name="Simon Hitipeuw" userId="ba61fe65-476a-4611-b813-31bb818e518c" providerId="ADAL" clId="{D7912EC4-88AF-F345-AE4E-6C91C674C27B}" dt="2021-09-14T13:40:03.670" v="1550" actId="14100"/>
          <ac:picMkLst>
            <pc:docMk/>
            <pc:sldMk cId="0" sldId="272"/>
            <ac:picMk id="9" creationId="{959F2D0F-EC58-D542-866B-133BC47F12F2}"/>
          </ac:picMkLst>
        </pc:picChg>
      </pc:sldChg>
      <pc:sldChg chg="modSp mod">
        <pc:chgData name="Simon Hitipeuw" userId="ba61fe65-476a-4611-b813-31bb818e518c" providerId="ADAL" clId="{D7912EC4-88AF-F345-AE4E-6C91C674C27B}" dt="2021-09-14T13:01:38.152" v="1093" actId="20577"/>
        <pc:sldMkLst>
          <pc:docMk/>
          <pc:sldMk cId="1010043746" sldId="283"/>
        </pc:sldMkLst>
        <pc:spChg chg="mod">
          <ac:chgData name="Simon Hitipeuw" userId="ba61fe65-476a-4611-b813-31bb818e518c" providerId="ADAL" clId="{D7912EC4-88AF-F345-AE4E-6C91C674C27B}" dt="2021-09-14T13:01:38.152" v="1093" actId="20577"/>
          <ac:spMkLst>
            <pc:docMk/>
            <pc:sldMk cId="1010043746" sldId="283"/>
            <ac:spMk id="149" creationId="{00000000-0000-0000-0000-000000000000}"/>
          </ac:spMkLst>
        </pc:spChg>
      </pc:sldChg>
      <pc:sldChg chg="addSp delSp modSp new del mod ord">
        <pc:chgData name="Simon Hitipeuw" userId="ba61fe65-476a-4611-b813-31bb818e518c" providerId="ADAL" clId="{D7912EC4-88AF-F345-AE4E-6C91C674C27B}" dt="2021-09-14T12:37:30.545" v="367" actId="2696"/>
        <pc:sldMkLst>
          <pc:docMk/>
          <pc:sldMk cId="970879198" sldId="290"/>
        </pc:sldMkLst>
        <pc:spChg chg="add del mod">
          <ac:chgData name="Simon Hitipeuw" userId="ba61fe65-476a-4611-b813-31bb818e518c" providerId="ADAL" clId="{D7912EC4-88AF-F345-AE4E-6C91C674C27B}" dt="2021-09-14T12:37:28.431" v="366" actId="21"/>
          <ac:spMkLst>
            <pc:docMk/>
            <pc:sldMk cId="970879198" sldId="290"/>
            <ac:spMk id="2" creationId="{F8DF0B0F-A913-9345-A4A0-C6B869A21543}"/>
          </ac:spMkLst>
        </pc:spChg>
      </pc:sldChg>
      <pc:sldChg chg="modSp new del mod ord">
        <pc:chgData name="Simon Hitipeuw" userId="ba61fe65-476a-4611-b813-31bb818e518c" providerId="ADAL" clId="{D7912EC4-88AF-F345-AE4E-6C91C674C27B}" dt="2021-09-14T13:44:22.748" v="1557" actId="2696"/>
        <pc:sldMkLst>
          <pc:docMk/>
          <pc:sldMk cId="1177109375" sldId="290"/>
        </pc:sldMkLst>
        <pc:spChg chg="mod">
          <ac:chgData name="Simon Hitipeuw" userId="ba61fe65-476a-4611-b813-31bb818e518c" providerId="ADAL" clId="{D7912EC4-88AF-F345-AE4E-6C91C674C27B}" dt="2021-09-14T12:37:41.543" v="384" actId="20577"/>
          <ac:spMkLst>
            <pc:docMk/>
            <pc:sldMk cId="1177109375" sldId="290"/>
            <ac:spMk id="2" creationId="{369C638F-21EF-654A-9C1B-804349FEF0BC}"/>
          </ac:spMkLst>
        </pc:spChg>
        <pc:spChg chg="mod">
          <ac:chgData name="Simon Hitipeuw" userId="ba61fe65-476a-4611-b813-31bb818e518c" providerId="ADAL" clId="{D7912EC4-88AF-F345-AE4E-6C91C674C27B}" dt="2021-09-14T13:44:21.353" v="1556" actId="20577"/>
          <ac:spMkLst>
            <pc:docMk/>
            <pc:sldMk cId="1177109375" sldId="290"/>
            <ac:spMk id="3" creationId="{3E935B90-3724-5547-A28A-DED943E3F4DC}"/>
          </ac:spMkLst>
        </pc:spChg>
      </pc:sldChg>
      <pc:sldChg chg="add del mod modShow">
        <pc:chgData name="Simon Hitipeuw" userId="ba61fe65-476a-4611-b813-31bb818e518c" providerId="ADAL" clId="{D7912EC4-88AF-F345-AE4E-6C91C674C27B}" dt="2021-09-14T13:50:09.469" v="1558" actId="2696"/>
        <pc:sldMkLst>
          <pc:docMk/>
          <pc:sldMk cId="2797989401" sldId="291"/>
        </pc:sldMkLst>
      </pc:sldChg>
      <pc:sldChg chg="addSp delSp modSp add mod ord">
        <pc:chgData name="Simon Hitipeuw" userId="ba61fe65-476a-4611-b813-31bb818e518c" providerId="ADAL" clId="{D7912EC4-88AF-F345-AE4E-6C91C674C27B}" dt="2021-09-14T13:00:05.527" v="1074" actId="478"/>
        <pc:sldMkLst>
          <pc:docMk/>
          <pc:sldMk cId="0" sldId="292"/>
        </pc:sldMkLst>
        <pc:spChg chg="add mod">
          <ac:chgData name="Simon Hitipeuw" userId="ba61fe65-476a-4611-b813-31bb818e518c" providerId="ADAL" clId="{D7912EC4-88AF-F345-AE4E-6C91C674C27B}" dt="2021-09-14T12:56:16.198" v="977" actId="1076"/>
          <ac:spMkLst>
            <pc:docMk/>
            <pc:sldMk cId="0" sldId="292"/>
            <ac:spMk id="2" creationId="{262A0228-0DE6-664E-BD3E-9475A0F48D97}"/>
          </ac:spMkLst>
        </pc:spChg>
        <pc:spChg chg="add mod">
          <ac:chgData name="Simon Hitipeuw" userId="ba61fe65-476a-4611-b813-31bb818e518c" providerId="ADAL" clId="{D7912EC4-88AF-F345-AE4E-6C91C674C27B}" dt="2021-09-14T12:57:13.896" v="1053" actId="20577"/>
          <ac:spMkLst>
            <pc:docMk/>
            <pc:sldMk cId="0" sldId="292"/>
            <ac:spMk id="3" creationId="{DA528747-6035-CC4B-AD71-197B3E32D5CE}"/>
          </ac:spMkLst>
        </pc:spChg>
        <pc:spChg chg="add del mod">
          <ac:chgData name="Simon Hitipeuw" userId="ba61fe65-476a-4611-b813-31bb818e518c" providerId="ADAL" clId="{D7912EC4-88AF-F345-AE4E-6C91C674C27B}" dt="2021-09-14T13:00:05.527" v="1074" actId="478"/>
          <ac:spMkLst>
            <pc:docMk/>
            <pc:sldMk cId="0" sldId="292"/>
            <ac:spMk id="6" creationId="{AAB27EA5-241D-ED42-9CC0-1B39B7E6DFCB}"/>
          </ac:spMkLst>
        </pc:spChg>
        <pc:spChg chg="mod">
          <ac:chgData name="Simon Hitipeuw" userId="ba61fe65-476a-4611-b813-31bb818e518c" providerId="ADAL" clId="{D7912EC4-88AF-F345-AE4E-6C91C674C27B}" dt="2021-09-14T12:55:56.609" v="972" actId="20577"/>
          <ac:spMkLst>
            <pc:docMk/>
            <pc:sldMk cId="0" sldId="292"/>
            <ac:spMk id="232" creationId="{00000000-0000-0000-0000-000000000000}"/>
          </ac:spMkLst>
        </pc:spChg>
        <pc:picChg chg="mod">
          <ac:chgData name="Simon Hitipeuw" userId="ba61fe65-476a-4611-b813-31bb818e518c" providerId="ADAL" clId="{D7912EC4-88AF-F345-AE4E-6C91C674C27B}" dt="2021-09-14T12:56:12.971" v="976" actId="14100"/>
          <ac:picMkLst>
            <pc:docMk/>
            <pc:sldMk cId="0" sldId="292"/>
            <ac:picMk id="233" creationId="{00000000-0000-0000-0000-000000000000}"/>
          </ac:picMkLst>
        </pc:picChg>
      </pc:sldChg>
      <pc:sldChg chg="modSp add mod">
        <pc:chgData name="Simon Hitipeuw" userId="ba61fe65-476a-4611-b813-31bb818e518c" providerId="ADAL" clId="{D7912EC4-88AF-F345-AE4E-6C91C674C27B}" dt="2021-09-14T14:06:33.494" v="1587" actId="20577"/>
        <pc:sldMkLst>
          <pc:docMk/>
          <pc:sldMk cId="338141704" sldId="305"/>
        </pc:sldMkLst>
        <pc:spChg chg="mod">
          <ac:chgData name="Simon Hitipeuw" userId="ba61fe65-476a-4611-b813-31bb818e518c" providerId="ADAL" clId="{D7912EC4-88AF-F345-AE4E-6C91C674C27B}" dt="2021-09-14T14:06:33.494" v="1587" actId="20577"/>
          <ac:spMkLst>
            <pc:docMk/>
            <pc:sldMk cId="338141704" sldId="305"/>
            <ac:spMk id="6" creationId="{0EA42367-6FFB-E247-80B6-D80E884097AD}"/>
          </ac:spMkLst>
        </pc:spChg>
      </pc:sldChg>
      <pc:sldMasterChg chg="delSldLayout">
        <pc:chgData name="Simon Hitipeuw" userId="ba61fe65-476a-4611-b813-31bb818e518c" providerId="ADAL" clId="{D7912EC4-88AF-F345-AE4E-6C91C674C27B}" dt="2021-09-14T12:37:30.545" v="367" actId="2696"/>
        <pc:sldMasterMkLst>
          <pc:docMk/>
          <pc:sldMasterMk cId="0" sldId="2147483659"/>
        </pc:sldMasterMkLst>
        <pc:sldLayoutChg chg="del">
          <pc:chgData name="Simon Hitipeuw" userId="ba61fe65-476a-4611-b813-31bb818e518c" providerId="ADAL" clId="{D7912EC4-88AF-F345-AE4E-6C91C674C27B}" dt="2021-09-14T12:37:30.545" v="367" actId="2696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Dejorden Moerman" userId="S::d.moerman@ma-web.nl::c3692616-0f9c-4091-b0eb-3846ce219960" providerId="AD" clId="Web-{5F0C6452-39DE-489C-8D01-46FFDB31A3C1}"/>
    <pc:docChg chg="modSld">
      <pc:chgData name="Dejorden Moerman" userId="S::d.moerman@ma-web.nl::c3692616-0f9c-4091-b0eb-3846ce219960" providerId="AD" clId="Web-{5F0C6452-39DE-489C-8D01-46FFDB31A3C1}" dt="2022-09-08T12:31:19.605" v="5" actId="1076"/>
      <pc:docMkLst>
        <pc:docMk/>
      </pc:docMkLst>
      <pc:sldChg chg="addSp modSp">
        <pc:chgData name="Dejorden Moerman" userId="S::d.moerman@ma-web.nl::c3692616-0f9c-4091-b0eb-3846ce219960" providerId="AD" clId="Web-{5F0C6452-39DE-489C-8D01-46FFDB31A3C1}" dt="2022-09-08T12:31:19.605" v="5" actId="1076"/>
        <pc:sldMkLst>
          <pc:docMk/>
          <pc:sldMk cId="2801293144" sldId="321"/>
        </pc:sldMkLst>
        <pc:picChg chg="add mod">
          <ac:chgData name="Dejorden Moerman" userId="S::d.moerman@ma-web.nl::c3692616-0f9c-4091-b0eb-3846ce219960" providerId="AD" clId="Web-{5F0C6452-39DE-489C-8D01-46FFDB31A3C1}" dt="2022-09-08T12:31:19.605" v="5" actId="1076"/>
          <ac:picMkLst>
            <pc:docMk/>
            <pc:sldMk cId="2801293144" sldId="321"/>
            <ac:picMk id="4" creationId="{A625DB6C-6E12-3D70-C020-6957DD4E603F}"/>
          </ac:picMkLst>
        </pc:picChg>
      </pc:sldChg>
    </pc:docChg>
  </pc:docChgLst>
  <pc:docChgLst>
    <pc:chgData name="Dragan Javorac" userId="S::d.javorac@ma-web.nl::913c2858-fb97-4c6e-a42c-b1f1a16b225e" providerId="AD" clId="Web-{258425E5-4C16-47EA-90C4-4C25AE509D14}"/>
    <pc:docChg chg="modSld">
      <pc:chgData name="Dragan Javorac" userId="S::d.javorac@ma-web.nl::913c2858-fb97-4c6e-a42c-b1f1a16b225e" providerId="AD" clId="Web-{258425E5-4C16-47EA-90C4-4C25AE509D14}" dt="2021-09-13T11:03:03.348" v="5" actId="20577"/>
      <pc:docMkLst>
        <pc:docMk/>
      </pc:docMkLst>
      <pc:sldChg chg="modSp">
        <pc:chgData name="Dragan Javorac" userId="S::d.javorac@ma-web.nl::913c2858-fb97-4c6e-a42c-b1f1a16b225e" providerId="AD" clId="Web-{258425E5-4C16-47EA-90C4-4C25AE509D14}" dt="2021-09-13T11:03:03.348" v="5" actId="20577"/>
        <pc:sldMkLst>
          <pc:docMk/>
          <pc:sldMk cId="0" sldId="260"/>
        </pc:sldMkLst>
        <pc:spChg chg="mod">
          <ac:chgData name="Dragan Javorac" userId="S::d.javorac@ma-web.nl::913c2858-fb97-4c6e-a42c-b1f1a16b225e" providerId="AD" clId="Web-{258425E5-4C16-47EA-90C4-4C25AE509D14}" dt="2021-09-13T11:03:03.348" v="5" actId="20577"/>
          <ac:spMkLst>
            <pc:docMk/>
            <pc:sldMk cId="0" sldId="260"/>
            <ac:spMk id="78" creationId="{00000000-0000-0000-0000-000000000000}"/>
          </ac:spMkLst>
        </pc:spChg>
      </pc:sldChg>
    </pc:docChg>
  </pc:docChgLst>
  <pc:docChgLst>
    <pc:chgData name="Theo den Blanken" userId="S::t.denblanken@ma-web.nl::3930183c-d2df-48c9-87a0-a6b49431dd0e" providerId="AD" clId="Web-{46F29928-479D-42D3-A177-6DC1E957BE42}"/>
    <pc:docChg chg="modSld">
      <pc:chgData name="Theo den Blanken" userId="S::t.denblanken@ma-web.nl::3930183c-d2df-48c9-87a0-a6b49431dd0e" providerId="AD" clId="Web-{46F29928-479D-42D3-A177-6DC1E957BE42}" dt="2020-09-21T18:30:37.846" v="11" actId="20577"/>
      <pc:docMkLst>
        <pc:docMk/>
      </pc:docMkLst>
      <pc:sldChg chg="modSp">
        <pc:chgData name="Theo den Blanken" userId="S::t.denblanken@ma-web.nl::3930183c-d2df-48c9-87a0-a6b49431dd0e" providerId="AD" clId="Web-{46F29928-479D-42D3-A177-6DC1E957BE42}" dt="2020-09-21T18:30:37.846" v="11" actId="20577"/>
        <pc:sldMkLst>
          <pc:docMk/>
          <pc:sldMk cId="0" sldId="256"/>
        </pc:sldMkLst>
        <pc:spChg chg="mod">
          <ac:chgData name="Theo den Blanken" userId="S::t.denblanken@ma-web.nl::3930183c-d2df-48c9-87a0-a6b49431dd0e" providerId="AD" clId="Web-{46F29928-479D-42D3-A177-6DC1E957BE42}" dt="2020-09-21T18:30:19.565" v="5" actId="20577"/>
          <ac:spMkLst>
            <pc:docMk/>
            <pc:sldMk cId="0" sldId="256"/>
            <ac:spMk id="3" creationId="{08EF0D68-7804-40FD-BC06-C409DA1A58AC}"/>
          </ac:spMkLst>
        </pc:spChg>
        <pc:spChg chg="mod">
          <ac:chgData name="Theo den Blanken" userId="S::t.denblanken@ma-web.nl::3930183c-d2df-48c9-87a0-a6b49431dd0e" providerId="AD" clId="Web-{46F29928-479D-42D3-A177-6DC1E957BE42}" dt="2020-09-21T18:30:37.846" v="11" actId="20577"/>
          <ac:spMkLst>
            <pc:docMk/>
            <pc:sldMk cId="0" sldId="256"/>
            <ac:spMk id="54" creationId="{00000000-0000-0000-0000-000000000000}"/>
          </ac:spMkLst>
        </pc:spChg>
      </pc:sldChg>
    </pc:docChg>
  </pc:docChgLst>
  <pc:docChgLst>
    <pc:chgData name="Leon Boussen" userId="S::30542@ma-web.nl::4c4bdcad-5434-46d3-9c0d-43321ec09323" providerId="AD" clId="Web-{D842B0EF-B0D4-4F73-92FB-C9443D3C5811}"/>
    <pc:docChg chg="modSld">
      <pc:chgData name="Leon Boussen" userId="S::30542@ma-web.nl::4c4bdcad-5434-46d3-9c0d-43321ec09323" providerId="AD" clId="Web-{D842B0EF-B0D4-4F73-92FB-C9443D3C5811}" dt="2020-09-22T12:46:41.647" v="0" actId="1076"/>
      <pc:docMkLst>
        <pc:docMk/>
      </pc:docMkLst>
      <pc:sldChg chg="modSp">
        <pc:chgData name="Leon Boussen" userId="S::30542@ma-web.nl::4c4bdcad-5434-46d3-9c0d-43321ec09323" providerId="AD" clId="Web-{D842B0EF-B0D4-4F73-92FB-C9443D3C5811}" dt="2020-09-22T12:46:41.647" v="0" actId="1076"/>
        <pc:sldMkLst>
          <pc:docMk/>
          <pc:sldMk cId="0" sldId="256"/>
        </pc:sldMkLst>
        <pc:spChg chg="mod">
          <ac:chgData name="Leon Boussen" userId="S::30542@ma-web.nl::4c4bdcad-5434-46d3-9c0d-43321ec09323" providerId="AD" clId="Web-{D842B0EF-B0D4-4F73-92FB-C9443D3C5811}" dt="2020-09-22T12:46:41.647" v="0" actId="1076"/>
          <ac:spMkLst>
            <pc:docMk/>
            <pc:sldMk cId="0" sldId="256"/>
            <ac:spMk id="3" creationId="{08EF0D68-7804-40FD-BC06-C409DA1A58AC}"/>
          </ac:spMkLst>
        </pc:spChg>
      </pc:sldChg>
    </pc:docChg>
  </pc:docChgLst>
  <pc:docChgLst>
    <pc:chgData name="Dragan Javorac" userId="913c2858-fb97-4c6e-a42c-b1f1a16b225e" providerId="ADAL" clId="{22217DCD-70ED-4F6F-A376-B9298CC846EF}"/>
    <pc:docChg chg="undo custSel addSld delSld modSld sldOrd">
      <pc:chgData name="Dragan Javorac" userId="913c2858-fb97-4c6e-a42c-b1f1a16b225e" providerId="ADAL" clId="{22217DCD-70ED-4F6F-A376-B9298CC846EF}" dt="2022-09-26T10:52:36.661" v="3493" actId="20577"/>
      <pc:docMkLst>
        <pc:docMk/>
      </pc:docMkLst>
      <pc:sldChg chg="addSp delSp modSp mod">
        <pc:chgData name="Dragan Javorac" userId="913c2858-fb97-4c6e-a42c-b1f1a16b225e" providerId="ADAL" clId="{22217DCD-70ED-4F6F-A376-B9298CC846EF}" dt="2022-09-08T11:12:09.835" v="22" actId="1076"/>
        <pc:sldMkLst>
          <pc:docMk/>
          <pc:sldMk cId="0" sldId="256"/>
        </pc:sldMkLst>
        <pc:spChg chg="mod">
          <ac:chgData name="Dragan Javorac" userId="913c2858-fb97-4c6e-a42c-b1f1a16b225e" providerId="ADAL" clId="{22217DCD-70ED-4F6F-A376-B9298CC846EF}" dt="2022-09-08T11:11:32.224" v="9" actId="2057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Dragan Javorac" userId="913c2858-fb97-4c6e-a42c-b1f1a16b225e" providerId="ADAL" clId="{22217DCD-70ED-4F6F-A376-B9298CC846EF}" dt="2022-09-08T11:11:36.191" v="17" actId="20577"/>
          <ac:spMkLst>
            <pc:docMk/>
            <pc:sldMk cId="0" sldId="256"/>
            <ac:spMk id="55" creationId="{00000000-0000-0000-0000-000000000000}"/>
          </ac:spMkLst>
        </pc:spChg>
        <pc:picChg chg="del">
          <ac:chgData name="Dragan Javorac" userId="913c2858-fb97-4c6e-a42c-b1f1a16b225e" providerId="ADAL" clId="{22217DCD-70ED-4F6F-A376-B9298CC846EF}" dt="2022-09-08T11:11:37.982" v="18" actId="478"/>
          <ac:picMkLst>
            <pc:docMk/>
            <pc:sldMk cId="0" sldId="256"/>
            <ac:picMk id="2" creationId="{DF0D9B61-2351-48E4-87F3-3DDD13DD3682}"/>
          </ac:picMkLst>
        </pc:picChg>
        <pc:picChg chg="add mod">
          <ac:chgData name="Dragan Javorac" userId="913c2858-fb97-4c6e-a42c-b1f1a16b225e" providerId="ADAL" clId="{22217DCD-70ED-4F6F-A376-B9298CC846EF}" dt="2022-09-08T11:12:09.835" v="22" actId="1076"/>
          <ac:picMkLst>
            <pc:docMk/>
            <pc:sldMk cId="0" sldId="256"/>
            <ac:picMk id="4" creationId="{4C13F320-F1D2-8D2F-1FBD-2C249E984A74}"/>
          </ac:picMkLst>
        </pc:picChg>
      </pc:sldChg>
      <pc:sldChg chg="modSp mod">
        <pc:chgData name="Dragan Javorac" userId="913c2858-fb97-4c6e-a42c-b1f1a16b225e" providerId="ADAL" clId="{22217DCD-70ED-4F6F-A376-B9298CC846EF}" dt="2022-09-08T12:31:59.643" v="3480" actId="403"/>
        <pc:sldMkLst>
          <pc:docMk/>
          <pc:sldMk cId="0" sldId="257"/>
        </pc:sldMkLst>
        <pc:spChg chg="mod">
          <ac:chgData name="Dragan Javorac" userId="913c2858-fb97-4c6e-a42c-b1f1a16b225e" providerId="ADAL" clId="{22217DCD-70ED-4F6F-A376-B9298CC846EF}" dt="2022-09-08T12:31:59.643" v="3480" actId="403"/>
          <ac:spMkLst>
            <pc:docMk/>
            <pc:sldMk cId="0" sldId="257"/>
            <ac:spMk id="61" creationId="{00000000-0000-0000-0000-000000000000}"/>
          </ac:spMkLst>
        </pc:spChg>
      </pc:sldChg>
      <pc:sldChg chg="addSp modSp mod">
        <pc:chgData name="Dragan Javorac" userId="913c2858-fb97-4c6e-a42c-b1f1a16b225e" providerId="ADAL" clId="{22217DCD-70ED-4F6F-A376-B9298CC846EF}" dt="2022-09-20T10:41:16.030" v="3492" actId="20577"/>
        <pc:sldMkLst>
          <pc:docMk/>
          <pc:sldMk cId="0" sldId="258"/>
        </pc:sldMkLst>
        <pc:spChg chg="mod">
          <ac:chgData name="Dragan Javorac" userId="913c2858-fb97-4c6e-a42c-b1f1a16b225e" providerId="ADAL" clId="{22217DCD-70ED-4F6F-A376-B9298CC846EF}" dt="2022-09-08T11:12:17.872" v="28" actId="20577"/>
          <ac:spMkLst>
            <pc:docMk/>
            <pc:sldMk cId="0" sldId="258"/>
            <ac:spMk id="66" creationId="{00000000-0000-0000-0000-000000000000}"/>
          </ac:spMkLst>
        </pc:spChg>
        <pc:spChg chg="mod">
          <ac:chgData name="Dragan Javorac" userId="913c2858-fb97-4c6e-a42c-b1f1a16b225e" providerId="ADAL" clId="{22217DCD-70ED-4F6F-A376-B9298CC846EF}" dt="2022-09-20T10:41:16.030" v="3492" actId="20577"/>
          <ac:spMkLst>
            <pc:docMk/>
            <pc:sldMk cId="0" sldId="258"/>
            <ac:spMk id="67" creationId="{00000000-0000-0000-0000-000000000000}"/>
          </ac:spMkLst>
        </pc:spChg>
        <pc:picChg chg="add mod">
          <ac:chgData name="Dragan Javorac" userId="913c2858-fb97-4c6e-a42c-b1f1a16b225e" providerId="ADAL" clId="{22217DCD-70ED-4F6F-A376-B9298CC846EF}" dt="2022-09-20T10:41:12.670" v="3489" actId="1076"/>
          <ac:picMkLst>
            <pc:docMk/>
            <pc:sldMk cId="0" sldId="258"/>
            <ac:picMk id="3" creationId="{3FD70FBA-DE1E-5F2D-5E24-45C14E2D0678}"/>
          </ac:picMkLst>
        </pc:picChg>
      </pc:sldChg>
      <pc:sldChg chg="addSp delSp modSp mod">
        <pc:chgData name="Dragan Javorac" userId="913c2858-fb97-4c6e-a42c-b1f1a16b225e" providerId="ADAL" clId="{22217DCD-70ED-4F6F-A376-B9298CC846EF}" dt="2022-09-08T11:16:44.737" v="81" actId="20577"/>
        <pc:sldMkLst>
          <pc:docMk/>
          <pc:sldMk cId="0" sldId="265"/>
        </pc:sldMkLst>
        <pc:spChg chg="mod">
          <ac:chgData name="Dragan Javorac" userId="913c2858-fb97-4c6e-a42c-b1f1a16b225e" providerId="ADAL" clId="{22217DCD-70ED-4F6F-A376-B9298CC846EF}" dt="2022-09-08T11:16:44.737" v="81" actId="20577"/>
          <ac:spMkLst>
            <pc:docMk/>
            <pc:sldMk cId="0" sldId="265"/>
            <ac:spMk id="118" creationId="{00000000-0000-0000-0000-000000000000}"/>
          </ac:spMkLst>
        </pc:spChg>
        <pc:picChg chg="del">
          <ac:chgData name="Dragan Javorac" userId="913c2858-fb97-4c6e-a42c-b1f1a16b225e" providerId="ADAL" clId="{22217DCD-70ED-4F6F-A376-B9298CC846EF}" dt="2022-09-08T11:16:39.393" v="71" actId="478"/>
          <ac:picMkLst>
            <pc:docMk/>
            <pc:sldMk cId="0" sldId="265"/>
            <ac:picMk id="2" creationId="{68DEAF07-F8CE-4256-A849-9DAA5FA79599}"/>
          </ac:picMkLst>
        </pc:picChg>
        <pc:picChg chg="add del mod">
          <ac:chgData name="Dragan Javorac" userId="913c2858-fb97-4c6e-a42c-b1f1a16b225e" providerId="ADAL" clId="{22217DCD-70ED-4F6F-A376-B9298CC846EF}" dt="2022-09-08T11:16:37.692" v="70" actId="478"/>
          <ac:picMkLst>
            <pc:docMk/>
            <pc:sldMk cId="0" sldId="265"/>
            <ac:picMk id="3" creationId="{220410FB-7AAA-A6B6-5F11-C49BAD150DBA}"/>
          </ac:picMkLst>
        </pc:picChg>
        <pc:picChg chg="add mod">
          <ac:chgData name="Dragan Javorac" userId="913c2858-fb97-4c6e-a42c-b1f1a16b225e" providerId="ADAL" clId="{22217DCD-70ED-4F6F-A376-B9298CC846EF}" dt="2022-09-08T11:16:42.369" v="74" actId="1076"/>
          <ac:picMkLst>
            <pc:docMk/>
            <pc:sldMk cId="0" sldId="265"/>
            <ac:picMk id="5" creationId="{52E04A83-52FC-A20B-FC0E-1A87AF4F9618}"/>
          </ac:picMkLst>
        </pc:picChg>
      </pc:sldChg>
      <pc:sldChg chg="del">
        <pc:chgData name="Dragan Javorac" userId="913c2858-fb97-4c6e-a42c-b1f1a16b225e" providerId="ADAL" clId="{22217DCD-70ED-4F6F-A376-B9298CC846EF}" dt="2022-09-08T11:16:49.183" v="82" actId="47"/>
        <pc:sldMkLst>
          <pc:docMk/>
          <pc:sldMk cId="0" sldId="266"/>
        </pc:sldMkLst>
      </pc:sldChg>
      <pc:sldChg chg="modSp del mod">
        <pc:chgData name="Dragan Javorac" userId="913c2858-fb97-4c6e-a42c-b1f1a16b225e" providerId="ADAL" clId="{22217DCD-70ED-4F6F-A376-B9298CC846EF}" dt="2022-09-08T11:50:42.260" v="1858" actId="47"/>
        <pc:sldMkLst>
          <pc:docMk/>
          <pc:sldMk cId="0" sldId="267"/>
        </pc:sldMkLst>
        <pc:spChg chg="mod">
          <ac:chgData name="Dragan Javorac" userId="913c2858-fb97-4c6e-a42c-b1f1a16b225e" providerId="ADAL" clId="{22217DCD-70ED-4F6F-A376-B9298CC846EF}" dt="2022-09-08T11:28:58.951" v="791" actId="108"/>
          <ac:spMkLst>
            <pc:docMk/>
            <pc:sldMk cId="0" sldId="267"/>
            <ac:spMk id="8" creationId="{454C6EAC-F2E3-64A2-E21D-8495448857AE}"/>
          </ac:spMkLst>
        </pc:spChg>
      </pc:sldChg>
      <pc:sldChg chg="del">
        <pc:chgData name="Dragan Javorac" userId="913c2858-fb97-4c6e-a42c-b1f1a16b225e" providerId="ADAL" clId="{22217DCD-70ED-4F6F-A376-B9298CC846EF}" dt="2022-09-08T11:17:03.011" v="86" actId="47"/>
        <pc:sldMkLst>
          <pc:docMk/>
          <pc:sldMk cId="0" sldId="268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0" sldId="270"/>
        </pc:sldMkLst>
      </pc:sldChg>
      <pc:sldChg chg="del">
        <pc:chgData name="Dragan Javorac" userId="913c2858-fb97-4c6e-a42c-b1f1a16b225e" providerId="ADAL" clId="{22217DCD-70ED-4F6F-A376-B9298CC846EF}" dt="2022-09-08T11:17:07.888" v="88" actId="47"/>
        <pc:sldMkLst>
          <pc:docMk/>
          <pc:sldMk cId="0" sldId="271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0" sldId="272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0" sldId="274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0" sldId="275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3498386614" sldId="280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2627193179" sldId="281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1010043746" sldId="283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2819114601" sldId="284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3476295912" sldId="285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3947988643" sldId="286"/>
        </pc:sldMkLst>
      </pc:sldChg>
      <pc:sldChg chg="del">
        <pc:chgData name="Dragan Javorac" userId="913c2858-fb97-4c6e-a42c-b1f1a16b225e" providerId="ADAL" clId="{22217DCD-70ED-4F6F-A376-B9298CC846EF}" dt="2022-09-08T11:16:49.932" v="83" actId="47"/>
        <pc:sldMkLst>
          <pc:docMk/>
          <pc:sldMk cId="2710829399" sldId="288"/>
        </pc:sldMkLst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338141704" sldId="305"/>
        </pc:sldMkLst>
      </pc:sldChg>
      <pc:sldChg chg="del">
        <pc:chgData name="Dragan Javorac" userId="913c2858-fb97-4c6e-a42c-b1f1a16b225e" providerId="ADAL" clId="{22217DCD-70ED-4F6F-A376-B9298CC846EF}" dt="2022-09-08T11:16:52.891" v="84" actId="47"/>
        <pc:sldMkLst>
          <pc:docMk/>
          <pc:sldMk cId="52050728" sldId="306"/>
        </pc:sldMkLst>
      </pc:sldChg>
      <pc:sldChg chg="del">
        <pc:chgData name="Dragan Javorac" userId="913c2858-fb97-4c6e-a42c-b1f1a16b225e" providerId="ADAL" clId="{22217DCD-70ED-4F6F-A376-B9298CC846EF}" dt="2022-09-08T11:16:59.071" v="85" actId="47"/>
        <pc:sldMkLst>
          <pc:docMk/>
          <pc:sldMk cId="3593851730" sldId="307"/>
        </pc:sldMkLst>
      </pc:sldChg>
      <pc:sldChg chg="addSp delSp modSp mod ord">
        <pc:chgData name="Dragan Javorac" userId="913c2858-fb97-4c6e-a42c-b1f1a16b225e" providerId="ADAL" clId="{22217DCD-70ED-4F6F-A376-B9298CC846EF}" dt="2022-09-08T11:36:46.370" v="1402" actId="108"/>
        <pc:sldMkLst>
          <pc:docMk/>
          <pc:sldMk cId="241724827" sldId="308"/>
        </pc:sldMkLst>
        <pc:spChg chg="mod">
          <ac:chgData name="Dragan Javorac" userId="913c2858-fb97-4c6e-a42c-b1f1a16b225e" providerId="ADAL" clId="{22217DCD-70ED-4F6F-A376-B9298CC846EF}" dt="2022-09-08T11:24:22.491" v="487" actId="1076"/>
          <ac:spMkLst>
            <pc:docMk/>
            <pc:sldMk cId="241724827" sldId="308"/>
            <ac:spMk id="11" creationId="{AB0B9670-351C-AB99-D631-F667093E18DA}"/>
          </ac:spMkLst>
        </pc:spChg>
        <pc:spChg chg="mod">
          <ac:chgData name="Dragan Javorac" userId="913c2858-fb97-4c6e-a42c-b1f1a16b225e" providerId="ADAL" clId="{22217DCD-70ED-4F6F-A376-B9298CC846EF}" dt="2022-09-08T11:20:44.834" v="122" actId="20577"/>
          <ac:spMkLst>
            <pc:docMk/>
            <pc:sldMk cId="241724827" sldId="308"/>
            <ac:spMk id="123" creationId="{00000000-0000-0000-0000-000000000000}"/>
          </ac:spMkLst>
        </pc:spChg>
        <pc:spChg chg="mod">
          <ac:chgData name="Dragan Javorac" userId="913c2858-fb97-4c6e-a42c-b1f1a16b225e" providerId="ADAL" clId="{22217DCD-70ED-4F6F-A376-B9298CC846EF}" dt="2022-09-08T11:36:46.370" v="1402" actId="108"/>
          <ac:spMkLst>
            <pc:docMk/>
            <pc:sldMk cId="241724827" sldId="308"/>
            <ac:spMk id="124" creationId="{00000000-0000-0000-0000-000000000000}"/>
          </ac:spMkLst>
        </pc:spChg>
        <pc:spChg chg="del">
          <ac:chgData name="Dragan Javorac" userId="913c2858-fb97-4c6e-a42c-b1f1a16b225e" providerId="ADAL" clId="{22217DCD-70ED-4F6F-A376-B9298CC846EF}" dt="2022-09-08T11:22:31.182" v="230" actId="478"/>
          <ac:spMkLst>
            <pc:docMk/>
            <pc:sldMk cId="241724827" sldId="308"/>
            <ac:spMk id="126" creationId="{00000000-0000-0000-0000-000000000000}"/>
          </ac:spMkLst>
        </pc:spChg>
        <pc:picChg chg="del">
          <ac:chgData name="Dragan Javorac" userId="913c2858-fb97-4c6e-a42c-b1f1a16b225e" providerId="ADAL" clId="{22217DCD-70ED-4F6F-A376-B9298CC846EF}" dt="2022-09-08T11:22:34.285" v="232" actId="478"/>
          <ac:picMkLst>
            <pc:docMk/>
            <pc:sldMk cId="241724827" sldId="308"/>
            <ac:picMk id="2" creationId="{29EBCF2B-02D4-4A90-B36F-0E010945E346}"/>
          </ac:picMkLst>
        </pc:picChg>
        <pc:picChg chg="del mod">
          <ac:chgData name="Dragan Javorac" userId="913c2858-fb97-4c6e-a42c-b1f1a16b225e" providerId="ADAL" clId="{22217DCD-70ED-4F6F-A376-B9298CC846EF}" dt="2022-09-08T11:24:05.996" v="479" actId="478"/>
          <ac:picMkLst>
            <pc:docMk/>
            <pc:sldMk cId="241724827" sldId="308"/>
            <ac:picMk id="4" creationId="{C52E1C42-D29B-1628-0E90-AED809D6A6B5}"/>
          </ac:picMkLst>
        </pc:picChg>
        <pc:picChg chg="add mod ord">
          <ac:chgData name="Dragan Javorac" userId="913c2858-fb97-4c6e-a42c-b1f1a16b225e" providerId="ADAL" clId="{22217DCD-70ED-4F6F-A376-B9298CC846EF}" dt="2022-09-08T11:25:50.272" v="569" actId="1076"/>
          <ac:picMkLst>
            <pc:docMk/>
            <pc:sldMk cId="241724827" sldId="308"/>
            <ac:picMk id="5" creationId="{F9814937-2F72-9446-FBEE-A38A7621BDF1}"/>
          </ac:picMkLst>
        </pc:picChg>
        <pc:picChg chg="add mod">
          <ac:chgData name="Dragan Javorac" userId="913c2858-fb97-4c6e-a42c-b1f1a16b225e" providerId="ADAL" clId="{22217DCD-70ED-4F6F-A376-B9298CC846EF}" dt="2022-09-08T11:24:22.491" v="487" actId="1076"/>
          <ac:picMkLst>
            <pc:docMk/>
            <pc:sldMk cId="241724827" sldId="308"/>
            <ac:picMk id="6" creationId="{2FBCD61B-F148-847C-877C-7DBE9AE2ECC4}"/>
          </ac:picMkLst>
        </pc:picChg>
        <pc:picChg chg="mod">
          <ac:chgData name="Dragan Javorac" userId="913c2858-fb97-4c6e-a42c-b1f1a16b225e" providerId="ADAL" clId="{22217DCD-70ED-4F6F-A376-B9298CC846EF}" dt="2022-09-08T11:24:22.491" v="487" actId="1076"/>
          <ac:picMkLst>
            <pc:docMk/>
            <pc:sldMk cId="241724827" sldId="308"/>
            <ac:picMk id="7" creationId="{E723F42A-55FC-C470-33DB-CBB5FDBCDCFC}"/>
          </ac:picMkLst>
        </pc:picChg>
        <pc:picChg chg="mod">
          <ac:chgData name="Dragan Javorac" userId="913c2858-fb97-4c6e-a42c-b1f1a16b225e" providerId="ADAL" clId="{22217DCD-70ED-4F6F-A376-B9298CC846EF}" dt="2022-09-08T11:24:22.491" v="487" actId="1076"/>
          <ac:picMkLst>
            <pc:docMk/>
            <pc:sldMk cId="241724827" sldId="308"/>
            <ac:picMk id="9" creationId="{05F4809D-11A5-F37F-A07B-4D45A9415144}"/>
          </ac:picMkLst>
        </pc:picChg>
        <pc:picChg chg="del">
          <ac:chgData name="Dragan Javorac" userId="913c2858-fb97-4c6e-a42c-b1f1a16b225e" providerId="ADAL" clId="{22217DCD-70ED-4F6F-A376-B9298CC846EF}" dt="2022-09-08T11:24:08.640" v="480" actId="478"/>
          <ac:picMkLst>
            <pc:docMk/>
            <pc:sldMk cId="241724827" sldId="308"/>
            <ac:picMk id="10" creationId="{4A103D32-2DDE-14E5-26AA-1BFF5DA40C3A}"/>
          </ac:picMkLst>
        </pc:picChg>
      </pc:sldChg>
      <pc:sldChg chg="del">
        <pc:chgData name="Dragan Javorac" userId="913c2858-fb97-4c6e-a42c-b1f1a16b225e" providerId="ADAL" clId="{22217DCD-70ED-4F6F-A376-B9298CC846EF}" dt="2022-09-08T11:17:04.492" v="87" actId="47"/>
        <pc:sldMkLst>
          <pc:docMk/>
          <pc:sldMk cId="2373212971" sldId="309"/>
        </pc:sldMkLst>
      </pc:sldChg>
      <pc:sldChg chg="del">
        <pc:chgData name="Dragan Javorac" userId="913c2858-fb97-4c6e-a42c-b1f1a16b225e" providerId="ADAL" clId="{22217DCD-70ED-4F6F-A376-B9298CC846EF}" dt="2022-09-08T12:00:57.606" v="2279" actId="47"/>
        <pc:sldMkLst>
          <pc:docMk/>
          <pc:sldMk cId="4261168887" sldId="310"/>
        </pc:sldMkLst>
      </pc:sldChg>
      <pc:sldChg chg="del">
        <pc:chgData name="Dragan Javorac" userId="913c2858-fb97-4c6e-a42c-b1f1a16b225e" providerId="ADAL" clId="{22217DCD-70ED-4F6F-A376-B9298CC846EF}" dt="2022-09-08T11:50:37.792" v="1857" actId="47"/>
        <pc:sldMkLst>
          <pc:docMk/>
          <pc:sldMk cId="2519399557" sldId="311"/>
        </pc:sldMkLst>
      </pc:sldChg>
      <pc:sldChg chg="addSp delSp modSp add mod">
        <pc:chgData name="Dragan Javorac" userId="913c2858-fb97-4c6e-a42c-b1f1a16b225e" providerId="ADAL" clId="{22217DCD-70ED-4F6F-A376-B9298CC846EF}" dt="2022-09-08T11:41:37.543" v="1412" actId="20577"/>
        <pc:sldMkLst>
          <pc:docMk/>
          <pc:sldMk cId="761526471" sldId="312"/>
        </pc:sldMkLst>
        <pc:spChg chg="add del">
          <ac:chgData name="Dragan Javorac" userId="913c2858-fb97-4c6e-a42c-b1f1a16b225e" providerId="ADAL" clId="{22217DCD-70ED-4F6F-A376-B9298CC846EF}" dt="2022-09-08T11:28:06.128" v="789" actId="22"/>
          <ac:spMkLst>
            <pc:docMk/>
            <pc:sldMk cId="761526471" sldId="312"/>
            <ac:spMk id="8" creationId="{FB6C5337-58D8-96C6-A862-D6E8B0AEE98C}"/>
          </ac:spMkLst>
        </pc:spChg>
        <pc:spChg chg="add del">
          <ac:chgData name="Dragan Javorac" userId="913c2858-fb97-4c6e-a42c-b1f1a16b225e" providerId="ADAL" clId="{22217DCD-70ED-4F6F-A376-B9298CC846EF}" dt="2022-09-08T11:29:06.336" v="793" actId="478"/>
          <ac:spMkLst>
            <pc:docMk/>
            <pc:sldMk cId="761526471" sldId="312"/>
            <ac:spMk id="10" creationId="{C6D76214-26A4-3992-7C17-587A42411999}"/>
          </ac:spMkLst>
        </pc:spChg>
        <pc:spChg chg="del">
          <ac:chgData name="Dragan Javorac" userId="913c2858-fb97-4c6e-a42c-b1f1a16b225e" providerId="ADAL" clId="{22217DCD-70ED-4F6F-A376-B9298CC846EF}" dt="2022-09-08T11:27:58.069" v="786" actId="478"/>
          <ac:spMkLst>
            <pc:docMk/>
            <pc:sldMk cId="761526471" sldId="312"/>
            <ac:spMk id="11" creationId="{AB0B9670-351C-AB99-D631-F667093E18DA}"/>
          </ac:spMkLst>
        </pc:spChg>
        <pc:spChg chg="add del mod">
          <ac:chgData name="Dragan Javorac" userId="913c2858-fb97-4c6e-a42c-b1f1a16b225e" providerId="ADAL" clId="{22217DCD-70ED-4F6F-A376-B9298CC846EF}" dt="2022-09-08T11:29:40.551" v="864" actId="20577"/>
          <ac:spMkLst>
            <pc:docMk/>
            <pc:sldMk cId="761526471" sldId="312"/>
            <ac:spMk id="12" creationId="{F439210C-E843-B0DA-BC81-11445193A5B2}"/>
          </ac:spMkLst>
        </pc:spChg>
        <pc:spChg chg="mod">
          <ac:chgData name="Dragan Javorac" userId="913c2858-fb97-4c6e-a42c-b1f1a16b225e" providerId="ADAL" clId="{22217DCD-70ED-4F6F-A376-B9298CC846EF}" dt="2022-09-08T11:41:37.543" v="1412" actId="20577"/>
          <ac:spMkLst>
            <pc:docMk/>
            <pc:sldMk cId="761526471" sldId="312"/>
            <ac:spMk id="123" creationId="{00000000-0000-0000-0000-000000000000}"/>
          </ac:spMkLst>
        </pc:spChg>
        <pc:spChg chg="mod">
          <ac:chgData name="Dragan Javorac" userId="913c2858-fb97-4c6e-a42c-b1f1a16b225e" providerId="ADAL" clId="{22217DCD-70ED-4F6F-A376-B9298CC846EF}" dt="2022-09-08T11:36:58.960" v="1404" actId="108"/>
          <ac:spMkLst>
            <pc:docMk/>
            <pc:sldMk cId="761526471" sldId="312"/>
            <ac:spMk id="124" creationId="{00000000-0000-0000-0000-000000000000}"/>
          </ac:spMkLst>
        </pc:spChg>
        <pc:picChg chg="add mod modCrop">
          <ac:chgData name="Dragan Javorac" userId="913c2858-fb97-4c6e-a42c-b1f1a16b225e" providerId="ADAL" clId="{22217DCD-70ED-4F6F-A376-B9298CC846EF}" dt="2022-09-08T11:27:59.701" v="787" actId="1076"/>
          <ac:picMkLst>
            <pc:docMk/>
            <pc:sldMk cId="761526471" sldId="312"/>
            <ac:picMk id="3" creationId="{F225D5BD-ABCC-F311-A557-A8F153AFAC5A}"/>
          </ac:picMkLst>
        </pc:picChg>
        <pc:picChg chg="del">
          <ac:chgData name="Dragan Javorac" userId="913c2858-fb97-4c6e-a42c-b1f1a16b225e" providerId="ADAL" clId="{22217DCD-70ED-4F6F-A376-B9298CC846EF}" dt="2022-09-08T11:27:16.665" v="699" actId="478"/>
          <ac:picMkLst>
            <pc:docMk/>
            <pc:sldMk cId="761526471" sldId="312"/>
            <ac:picMk id="5" creationId="{F9814937-2F72-9446-FBEE-A38A7621BDF1}"/>
          </ac:picMkLst>
        </pc:picChg>
        <pc:picChg chg="del">
          <ac:chgData name="Dragan Javorac" userId="913c2858-fb97-4c6e-a42c-b1f1a16b225e" providerId="ADAL" clId="{22217DCD-70ED-4F6F-A376-B9298CC846EF}" dt="2022-09-08T11:27:58.069" v="786" actId="478"/>
          <ac:picMkLst>
            <pc:docMk/>
            <pc:sldMk cId="761526471" sldId="312"/>
            <ac:picMk id="6" creationId="{2FBCD61B-F148-847C-877C-7DBE9AE2ECC4}"/>
          </ac:picMkLst>
        </pc:picChg>
        <pc:picChg chg="del">
          <ac:chgData name="Dragan Javorac" userId="913c2858-fb97-4c6e-a42c-b1f1a16b225e" providerId="ADAL" clId="{22217DCD-70ED-4F6F-A376-B9298CC846EF}" dt="2022-09-08T11:27:58.069" v="786" actId="478"/>
          <ac:picMkLst>
            <pc:docMk/>
            <pc:sldMk cId="761526471" sldId="312"/>
            <ac:picMk id="7" creationId="{E723F42A-55FC-C470-33DB-CBB5FDBCDCFC}"/>
          </ac:picMkLst>
        </pc:picChg>
        <pc:picChg chg="del">
          <ac:chgData name="Dragan Javorac" userId="913c2858-fb97-4c6e-a42c-b1f1a16b225e" providerId="ADAL" clId="{22217DCD-70ED-4F6F-A376-B9298CC846EF}" dt="2022-09-08T11:27:58.069" v="786" actId="478"/>
          <ac:picMkLst>
            <pc:docMk/>
            <pc:sldMk cId="761526471" sldId="312"/>
            <ac:picMk id="9" creationId="{05F4809D-11A5-F37F-A07B-4D45A9415144}"/>
          </ac:picMkLst>
        </pc:picChg>
      </pc:sldChg>
      <pc:sldChg chg="del">
        <pc:chgData name="Dragan Javorac" userId="913c2858-fb97-4c6e-a42c-b1f1a16b225e" providerId="ADAL" clId="{22217DCD-70ED-4F6F-A376-B9298CC846EF}" dt="2022-09-08T11:17:13.509" v="89" actId="47"/>
        <pc:sldMkLst>
          <pc:docMk/>
          <pc:sldMk cId="1710459310" sldId="312"/>
        </pc:sldMkLst>
      </pc:sldChg>
      <pc:sldChg chg="addSp delSp modSp add mod">
        <pc:chgData name="Dragan Javorac" userId="913c2858-fb97-4c6e-a42c-b1f1a16b225e" providerId="ADAL" clId="{22217DCD-70ED-4F6F-A376-B9298CC846EF}" dt="2022-09-08T11:58:33.353" v="2134" actId="108"/>
        <pc:sldMkLst>
          <pc:docMk/>
          <pc:sldMk cId="637071257" sldId="313"/>
        </pc:sldMkLst>
        <pc:spChg chg="del">
          <ac:chgData name="Dragan Javorac" userId="913c2858-fb97-4c6e-a42c-b1f1a16b225e" providerId="ADAL" clId="{22217DCD-70ED-4F6F-A376-B9298CC846EF}" dt="2022-09-08T11:34:20.184" v="1271" actId="478"/>
          <ac:spMkLst>
            <pc:docMk/>
            <pc:sldMk cId="637071257" sldId="313"/>
            <ac:spMk id="12" creationId="{F439210C-E843-B0DA-BC81-11445193A5B2}"/>
          </ac:spMkLst>
        </pc:spChg>
        <pc:spChg chg="mod">
          <ac:chgData name="Dragan Javorac" userId="913c2858-fb97-4c6e-a42c-b1f1a16b225e" providerId="ADAL" clId="{22217DCD-70ED-4F6F-A376-B9298CC846EF}" dt="2022-09-08T11:30:44.241" v="946" actId="20577"/>
          <ac:spMkLst>
            <pc:docMk/>
            <pc:sldMk cId="637071257" sldId="313"/>
            <ac:spMk id="123" creationId="{00000000-0000-0000-0000-000000000000}"/>
          </ac:spMkLst>
        </pc:spChg>
        <pc:spChg chg="mod">
          <ac:chgData name="Dragan Javorac" userId="913c2858-fb97-4c6e-a42c-b1f1a16b225e" providerId="ADAL" clId="{22217DCD-70ED-4F6F-A376-B9298CC846EF}" dt="2022-09-08T11:58:33.353" v="2134" actId="108"/>
          <ac:spMkLst>
            <pc:docMk/>
            <pc:sldMk cId="637071257" sldId="313"/>
            <ac:spMk id="124" creationId="{00000000-0000-0000-0000-000000000000}"/>
          </ac:spMkLst>
        </pc:spChg>
        <pc:picChg chg="del">
          <ac:chgData name="Dragan Javorac" userId="913c2858-fb97-4c6e-a42c-b1f1a16b225e" providerId="ADAL" clId="{22217DCD-70ED-4F6F-A376-B9298CC846EF}" dt="2022-09-08T11:31:26.837" v="948" actId="478"/>
          <ac:picMkLst>
            <pc:docMk/>
            <pc:sldMk cId="637071257" sldId="313"/>
            <ac:picMk id="3" creationId="{F225D5BD-ABCC-F311-A557-A8F153AFAC5A}"/>
          </ac:picMkLst>
        </pc:picChg>
        <pc:picChg chg="add mod ord">
          <ac:chgData name="Dragan Javorac" userId="913c2858-fb97-4c6e-a42c-b1f1a16b225e" providerId="ADAL" clId="{22217DCD-70ED-4F6F-A376-B9298CC846EF}" dt="2022-09-08T11:31:33.769" v="952" actId="1076"/>
          <ac:picMkLst>
            <pc:docMk/>
            <pc:sldMk cId="637071257" sldId="313"/>
            <ac:picMk id="4" creationId="{3DC2AEBC-C5BA-294F-4F31-D35229CF0C3C}"/>
          </ac:picMkLst>
        </pc:picChg>
      </pc:sldChg>
      <pc:sldChg chg="addSp delSp modSp new mod">
        <pc:chgData name="Dragan Javorac" userId="913c2858-fb97-4c6e-a42c-b1f1a16b225e" providerId="ADAL" clId="{22217DCD-70ED-4F6F-A376-B9298CC846EF}" dt="2022-09-08T11:44:51.146" v="1741" actId="20577"/>
        <pc:sldMkLst>
          <pc:docMk/>
          <pc:sldMk cId="2796420168" sldId="314"/>
        </pc:sldMkLst>
        <pc:spChg chg="mod">
          <ac:chgData name="Dragan Javorac" userId="913c2858-fb97-4c6e-a42c-b1f1a16b225e" providerId="ADAL" clId="{22217DCD-70ED-4F6F-A376-B9298CC846EF}" dt="2022-09-08T11:42:10.320" v="1462" actId="20577"/>
          <ac:spMkLst>
            <pc:docMk/>
            <pc:sldMk cId="2796420168" sldId="314"/>
            <ac:spMk id="2" creationId="{3A96E912-8C94-FB5A-1741-AFF9373CC9F1}"/>
          </ac:spMkLst>
        </pc:spChg>
        <pc:spChg chg="mod">
          <ac:chgData name="Dragan Javorac" userId="913c2858-fb97-4c6e-a42c-b1f1a16b225e" providerId="ADAL" clId="{22217DCD-70ED-4F6F-A376-B9298CC846EF}" dt="2022-09-08T11:44:51.146" v="1741" actId="20577"/>
          <ac:spMkLst>
            <pc:docMk/>
            <pc:sldMk cId="2796420168" sldId="314"/>
            <ac:spMk id="3" creationId="{F849CF80-AB0F-5916-6732-98A87CC5CE5D}"/>
          </ac:spMkLst>
        </pc:spChg>
        <pc:spChg chg="del">
          <ac:chgData name="Dragan Javorac" userId="913c2858-fb97-4c6e-a42c-b1f1a16b225e" providerId="ADAL" clId="{22217DCD-70ED-4F6F-A376-B9298CC846EF}" dt="2022-09-08T11:42:12.546" v="1463" actId="478"/>
          <ac:spMkLst>
            <pc:docMk/>
            <pc:sldMk cId="2796420168" sldId="314"/>
            <ac:spMk id="4" creationId="{A0DFE684-3C18-DA99-D5C0-8E3CAD4FD61F}"/>
          </ac:spMkLst>
        </pc:spChg>
        <pc:picChg chg="add mod">
          <ac:chgData name="Dragan Javorac" userId="913c2858-fb97-4c6e-a42c-b1f1a16b225e" providerId="ADAL" clId="{22217DCD-70ED-4F6F-A376-B9298CC846EF}" dt="2022-09-08T11:44:28.790" v="1666" actId="1076"/>
          <ac:picMkLst>
            <pc:docMk/>
            <pc:sldMk cId="2796420168" sldId="314"/>
            <ac:picMk id="6" creationId="{B7AE4B4A-0A39-6619-7B01-EC5B4C48B24F}"/>
          </ac:picMkLst>
        </pc:picChg>
      </pc:sldChg>
      <pc:sldChg chg="addSp delSp modSp add mod">
        <pc:chgData name="Dragan Javorac" userId="913c2858-fb97-4c6e-a42c-b1f1a16b225e" providerId="ADAL" clId="{22217DCD-70ED-4F6F-A376-B9298CC846EF}" dt="2022-09-08T11:51:46.147" v="1867" actId="1076"/>
        <pc:sldMkLst>
          <pc:docMk/>
          <pc:sldMk cId="2608619415" sldId="315"/>
        </pc:sldMkLst>
        <pc:spChg chg="mod">
          <ac:chgData name="Dragan Javorac" userId="913c2858-fb97-4c6e-a42c-b1f1a16b225e" providerId="ADAL" clId="{22217DCD-70ED-4F6F-A376-B9298CC846EF}" dt="2022-09-08T11:45:12.636" v="1753" actId="20577"/>
          <ac:spMkLst>
            <pc:docMk/>
            <pc:sldMk cId="2608619415" sldId="315"/>
            <ac:spMk id="2" creationId="{3A96E912-8C94-FB5A-1741-AFF9373CC9F1}"/>
          </ac:spMkLst>
        </pc:spChg>
        <pc:spChg chg="mod">
          <ac:chgData name="Dragan Javorac" userId="913c2858-fb97-4c6e-a42c-b1f1a16b225e" providerId="ADAL" clId="{22217DCD-70ED-4F6F-A376-B9298CC846EF}" dt="2022-09-08T11:51:46.147" v="1867" actId="1076"/>
          <ac:spMkLst>
            <pc:docMk/>
            <pc:sldMk cId="2608619415" sldId="315"/>
            <ac:spMk id="3" creationId="{F849CF80-AB0F-5916-6732-98A87CC5CE5D}"/>
          </ac:spMkLst>
        </pc:spChg>
        <pc:spChg chg="add mod">
          <ac:chgData name="Dragan Javorac" userId="913c2858-fb97-4c6e-a42c-b1f1a16b225e" providerId="ADAL" clId="{22217DCD-70ED-4F6F-A376-B9298CC846EF}" dt="2022-09-08T11:51:46.147" v="1867" actId="1076"/>
          <ac:spMkLst>
            <pc:docMk/>
            <pc:sldMk cId="2608619415" sldId="315"/>
            <ac:spMk id="4" creationId="{8BB22BEA-493D-F7DB-3019-D1F648B2421B}"/>
          </ac:spMkLst>
        </pc:spChg>
        <pc:spChg chg="add mod">
          <ac:chgData name="Dragan Javorac" userId="913c2858-fb97-4c6e-a42c-b1f1a16b225e" providerId="ADAL" clId="{22217DCD-70ED-4F6F-A376-B9298CC846EF}" dt="2022-09-08T11:51:46.147" v="1867" actId="1076"/>
          <ac:spMkLst>
            <pc:docMk/>
            <pc:sldMk cId="2608619415" sldId="315"/>
            <ac:spMk id="5" creationId="{DB885332-B3AE-1AD9-A0BB-14A7C30EF30C}"/>
          </ac:spMkLst>
        </pc:spChg>
        <pc:spChg chg="add mod">
          <ac:chgData name="Dragan Javorac" userId="913c2858-fb97-4c6e-a42c-b1f1a16b225e" providerId="ADAL" clId="{22217DCD-70ED-4F6F-A376-B9298CC846EF}" dt="2022-09-08T11:51:46.147" v="1867" actId="1076"/>
          <ac:spMkLst>
            <pc:docMk/>
            <pc:sldMk cId="2608619415" sldId="315"/>
            <ac:spMk id="9" creationId="{7C47D43E-1B63-0491-37F6-0ABF1E8B8255}"/>
          </ac:spMkLst>
        </pc:spChg>
        <pc:spChg chg="add del mod">
          <ac:chgData name="Dragan Javorac" userId="913c2858-fb97-4c6e-a42c-b1f1a16b225e" providerId="ADAL" clId="{22217DCD-70ED-4F6F-A376-B9298CC846EF}" dt="2022-09-08T11:51:46.052" v="1866"/>
          <ac:spMkLst>
            <pc:docMk/>
            <pc:sldMk cId="2608619415" sldId="315"/>
            <ac:spMk id="12" creationId="{BE25CDCB-4044-69FC-0705-03D01681BC06}"/>
          </ac:spMkLst>
        </pc:spChg>
        <pc:picChg chg="del">
          <ac:chgData name="Dragan Javorac" userId="913c2858-fb97-4c6e-a42c-b1f1a16b225e" providerId="ADAL" clId="{22217DCD-70ED-4F6F-A376-B9298CC846EF}" dt="2022-09-08T11:45:39.042" v="1764" actId="478"/>
          <ac:picMkLst>
            <pc:docMk/>
            <pc:sldMk cId="2608619415" sldId="315"/>
            <ac:picMk id="6" creationId="{B7AE4B4A-0A39-6619-7B01-EC5B4C48B24F}"/>
          </ac:picMkLst>
        </pc:picChg>
        <pc:picChg chg="add del mod">
          <ac:chgData name="Dragan Javorac" userId="913c2858-fb97-4c6e-a42c-b1f1a16b225e" providerId="ADAL" clId="{22217DCD-70ED-4F6F-A376-B9298CC846EF}" dt="2022-09-08T11:49:56.444" v="1853" actId="478"/>
          <ac:picMkLst>
            <pc:docMk/>
            <pc:sldMk cId="2608619415" sldId="315"/>
            <ac:picMk id="8" creationId="{598DCA57-3629-92D2-27C1-E00537FBF3BA}"/>
          </ac:picMkLst>
        </pc:picChg>
        <pc:picChg chg="add mod">
          <ac:chgData name="Dragan Javorac" userId="913c2858-fb97-4c6e-a42c-b1f1a16b225e" providerId="ADAL" clId="{22217DCD-70ED-4F6F-A376-B9298CC846EF}" dt="2022-09-08T11:50:50.881" v="1859" actId="1076"/>
          <ac:picMkLst>
            <pc:docMk/>
            <pc:sldMk cId="2608619415" sldId="315"/>
            <ac:picMk id="11" creationId="{F316AC17-AECB-554D-BEF2-9A401CF6B95C}"/>
          </ac:picMkLst>
        </pc:picChg>
      </pc:sldChg>
      <pc:sldChg chg="addSp delSp modSp add mod">
        <pc:chgData name="Dragan Javorac" userId="913c2858-fb97-4c6e-a42c-b1f1a16b225e" providerId="ADAL" clId="{22217DCD-70ED-4F6F-A376-B9298CC846EF}" dt="2022-09-08T11:57:48.059" v="2054" actId="20577"/>
        <pc:sldMkLst>
          <pc:docMk/>
          <pc:sldMk cId="817128260" sldId="316"/>
        </pc:sldMkLst>
        <pc:spChg chg="mod">
          <ac:chgData name="Dragan Javorac" userId="913c2858-fb97-4c6e-a42c-b1f1a16b225e" providerId="ADAL" clId="{22217DCD-70ED-4F6F-A376-B9298CC846EF}" dt="2022-09-08T11:52:15.166" v="1894" actId="20577"/>
          <ac:spMkLst>
            <pc:docMk/>
            <pc:sldMk cId="817128260" sldId="316"/>
            <ac:spMk id="2" creationId="{3A96E912-8C94-FB5A-1741-AFF9373CC9F1}"/>
          </ac:spMkLst>
        </pc:spChg>
        <pc:spChg chg="mod">
          <ac:chgData name="Dragan Javorac" userId="913c2858-fb97-4c6e-a42c-b1f1a16b225e" providerId="ADAL" clId="{22217DCD-70ED-4F6F-A376-B9298CC846EF}" dt="2022-09-08T11:57:48.059" v="2054" actId="20577"/>
          <ac:spMkLst>
            <pc:docMk/>
            <pc:sldMk cId="817128260" sldId="316"/>
            <ac:spMk id="3" creationId="{F849CF80-AB0F-5916-6732-98A87CC5CE5D}"/>
          </ac:spMkLst>
        </pc:spChg>
        <pc:picChg chg="add del mod">
          <ac:chgData name="Dragan Javorac" userId="913c2858-fb97-4c6e-a42c-b1f1a16b225e" providerId="ADAL" clId="{22217DCD-70ED-4F6F-A376-B9298CC846EF}" dt="2022-09-08T11:53:06.023" v="1922" actId="478"/>
          <ac:picMkLst>
            <pc:docMk/>
            <pc:sldMk cId="817128260" sldId="316"/>
            <ac:picMk id="5" creationId="{24983F24-8224-B7E8-B5A9-AA506058317A}"/>
          </ac:picMkLst>
        </pc:picChg>
        <pc:picChg chg="del">
          <ac:chgData name="Dragan Javorac" userId="913c2858-fb97-4c6e-a42c-b1f1a16b225e" providerId="ADAL" clId="{22217DCD-70ED-4F6F-A376-B9298CC846EF}" dt="2022-09-08T11:52:24.103" v="1917" actId="478"/>
          <ac:picMkLst>
            <pc:docMk/>
            <pc:sldMk cId="817128260" sldId="316"/>
            <ac:picMk id="6" creationId="{B7AE4B4A-0A39-6619-7B01-EC5B4C48B24F}"/>
          </ac:picMkLst>
        </pc:picChg>
        <pc:picChg chg="add del mod">
          <ac:chgData name="Dragan Javorac" userId="913c2858-fb97-4c6e-a42c-b1f1a16b225e" providerId="ADAL" clId="{22217DCD-70ED-4F6F-A376-B9298CC846EF}" dt="2022-09-08T11:56:11.772" v="1926" actId="478"/>
          <ac:picMkLst>
            <pc:docMk/>
            <pc:sldMk cId="817128260" sldId="316"/>
            <ac:picMk id="8" creationId="{99900674-1BFD-DB70-CB90-BA6306D38D25}"/>
          </ac:picMkLst>
        </pc:picChg>
        <pc:picChg chg="add mod">
          <ac:chgData name="Dragan Javorac" userId="913c2858-fb97-4c6e-a42c-b1f1a16b225e" providerId="ADAL" clId="{22217DCD-70ED-4F6F-A376-B9298CC846EF}" dt="2022-09-08T11:57:40.592" v="2039" actId="1076"/>
          <ac:picMkLst>
            <pc:docMk/>
            <pc:sldMk cId="817128260" sldId="316"/>
            <ac:picMk id="10" creationId="{42C63241-4343-75E8-73E8-BD6B2A44DA73}"/>
          </ac:picMkLst>
        </pc:picChg>
        <pc:picChg chg="add del mod">
          <ac:chgData name="Dragan Javorac" userId="913c2858-fb97-4c6e-a42c-b1f1a16b225e" providerId="ADAL" clId="{22217DCD-70ED-4F6F-A376-B9298CC846EF}" dt="2022-09-08T11:57:38.761" v="2038" actId="478"/>
          <ac:picMkLst>
            <pc:docMk/>
            <pc:sldMk cId="817128260" sldId="316"/>
            <ac:picMk id="12" creationId="{B633E77D-F024-3653-C334-81EE7779FDE0}"/>
          </ac:picMkLst>
        </pc:picChg>
      </pc:sldChg>
      <pc:sldChg chg="addSp delSp modSp add mod">
        <pc:chgData name="Dragan Javorac" userId="913c2858-fb97-4c6e-a42c-b1f1a16b225e" providerId="ADAL" clId="{22217DCD-70ED-4F6F-A376-B9298CC846EF}" dt="2022-09-08T12:27:45.947" v="3353" actId="108"/>
        <pc:sldMkLst>
          <pc:docMk/>
          <pc:sldMk cId="54249884" sldId="317"/>
        </pc:sldMkLst>
        <pc:spChg chg="mod">
          <ac:chgData name="Dragan Javorac" userId="913c2858-fb97-4c6e-a42c-b1f1a16b225e" providerId="ADAL" clId="{22217DCD-70ED-4F6F-A376-B9298CC846EF}" dt="2022-09-08T12:00:41.855" v="2250" actId="20577"/>
          <ac:spMkLst>
            <pc:docMk/>
            <pc:sldMk cId="54249884" sldId="317"/>
            <ac:spMk id="2" creationId="{3A96E912-8C94-FB5A-1741-AFF9373CC9F1}"/>
          </ac:spMkLst>
        </pc:spChg>
        <pc:spChg chg="mod">
          <ac:chgData name="Dragan Javorac" userId="913c2858-fb97-4c6e-a42c-b1f1a16b225e" providerId="ADAL" clId="{22217DCD-70ED-4F6F-A376-B9298CC846EF}" dt="2022-09-08T12:27:45.947" v="3353" actId="108"/>
          <ac:spMkLst>
            <pc:docMk/>
            <pc:sldMk cId="54249884" sldId="317"/>
            <ac:spMk id="3" creationId="{F849CF80-AB0F-5916-6732-98A87CC5CE5D}"/>
          </ac:spMkLst>
        </pc:spChg>
        <pc:spChg chg="add del mod">
          <ac:chgData name="Dragan Javorac" userId="913c2858-fb97-4c6e-a42c-b1f1a16b225e" providerId="ADAL" clId="{22217DCD-70ED-4F6F-A376-B9298CC846EF}" dt="2022-09-08T12:11:45.524" v="2793" actId="478"/>
          <ac:spMkLst>
            <pc:docMk/>
            <pc:sldMk cId="54249884" sldId="317"/>
            <ac:spMk id="5" creationId="{85537699-7AB2-4498-4518-23CD06A8958B}"/>
          </ac:spMkLst>
        </pc:spChg>
        <pc:picChg chg="add del mod">
          <ac:chgData name="Dragan Javorac" userId="913c2858-fb97-4c6e-a42c-b1f1a16b225e" providerId="ADAL" clId="{22217DCD-70ED-4F6F-A376-B9298CC846EF}" dt="2022-09-08T12:11:43.951" v="2791" actId="478"/>
          <ac:picMkLst>
            <pc:docMk/>
            <pc:sldMk cId="54249884" sldId="317"/>
            <ac:picMk id="4" creationId="{0C74782F-A807-8E62-2973-7F3E13993F49}"/>
          </ac:picMkLst>
        </pc:picChg>
        <pc:picChg chg="del">
          <ac:chgData name="Dragan Javorac" userId="913c2858-fb97-4c6e-a42c-b1f1a16b225e" providerId="ADAL" clId="{22217DCD-70ED-4F6F-A376-B9298CC846EF}" dt="2022-09-08T12:05:36.119" v="2575" actId="478"/>
          <ac:picMkLst>
            <pc:docMk/>
            <pc:sldMk cId="54249884" sldId="317"/>
            <ac:picMk id="6" creationId="{B7AE4B4A-0A39-6619-7B01-EC5B4C48B24F}"/>
          </ac:picMkLst>
        </pc:picChg>
        <pc:picChg chg="add del mod">
          <ac:chgData name="Dragan Javorac" userId="913c2858-fb97-4c6e-a42c-b1f1a16b225e" providerId="ADAL" clId="{22217DCD-70ED-4F6F-A376-B9298CC846EF}" dt="2022-09-08T12:09:56.662" v="2780" actId="478"/>
          <ac:picMkLst>
            <pc:docMk/>
            <pc:sldMk cId="54249884" sldId="317"/>
            <ac:picMk id="8" creationId="{20CFD7FF-D05C-D43E-E847-80E6D09A6132}"/>
          </ac:picMkLst>
        </pc:picChg>
        <pc:picChg chg="add del mod">
          <ac:chgData name="Dragan Javorac" userId="913c2858-fb97-4c6e-a42c-b1f1a16b225e" providerId="ADAL" clId="{22217DCD-70ED-4F6F-A376-B9298CC846EF}" dt="2022-09-08T12:10:08.964" v="2782" actId="478"/>
          <ac:picMkLst>
            <pc:docMk/>
            <pc:sldMk cId="54249884" sldId="317"/>
            <ac:picMk id="10" creationId="{0FEC7544-7B39-89FB-3083-740332D3A84D}"/>
          </ac:picMkLst>
        </pc:picChg>
        <pc:picChg chg="add mod">
          <ac:chgData name="Dragan Javorac" userId="913c2858-fb97-4c6e-a42c-b1f1a16b225e" providerId="ADAL" clId="{22217DCD-70ED-4F6F-A376-B9298CC846EF}" dt="2022-09-08T12:13:55.989" v="2984" actId="1076"/>
          <ac:picMkLst>
            <pc:docMk/>
            <pc:sldMk cId="54249884" sldId="317"/>
            <ac:picMk id="12" creationId="{C37FDD0A-5794-0CAB-3C1D-EF831102349B}"/>
          </ac:picMkLst>
        </pc:picChg>
        <pc:picChg chg="add mod">
          <ac:chgData name="Dragan Javorac" userId="913c2858-fb97-4c6e-a42c-b1f1a16b225e" providerId="ADAL" clId="{22217DCD-70ED-4F6F-A376-B9298CC846EF}" dt="2022-09-08T12:13:53.701" v="2983" actId="1076"/>
          <ac:picMkLst>
            <pc:docMk/>
            <pc:sldMk cId="54249884" sldId="317"/>
            <ac:picMk id="14" creationId="{B8DB9CB7-4EE8-3860-5DFE-A8A8882C61FE}"/>
          </ac:picMkLst>
        </pc:picChg>
        <pc:picChg chg="add del">
          <ac:chgData name="Dragan Javorac" userId="913c2858-fb97-4c6e-a42c-b1f1a16b225e" providerId="ADAL" clId="{22217DCD-70ED-4F6F-A376-B9298CC846EF}" dt="2022-09-08T12:13:11.431" v="2840" actId="478"/>
          <ac:picMkLst>
            <pc:docMk/>
            <pc:sldMk cId="54249884" sldId="317"/>
            <ac:picMk id="16" creationId="{5DC59265-FC02-F82B-1E0A-2523B9465AB6}"/>
          </ac:picMkLst>
        </pc:picChg>
        <pc:picChg chg="add del mod">
          <ac:chgData name="Dragan Javorac" userId="913c2858-fb97-4c6e-a42c-b1f1a16b225e" providerId="ADAL" clId="{22217DCD-70ED-4F6F-A376-B9298CC846EF}" dt="2022-09-08T12:13:12.046" v="2841" actId="478"/>
          <ac:picMkLst>
            <pc:docMk/>
            <pc:sldMk cId="54249884" sldId="317"/>
            <ac:picMk id="18" creationId="{3E9EE2B2-634A-6C42-E409-71C575A1155C}"/>
          </ac:picMkLst>
        </pc:picChg>
      </pc:sldChg>
      <pc:sldChg chg="addSp delSp modSp add mod">
        <pc:chgData name="Dragan Javorac" userId="913c2858-fb97-4c6e-a42c-b1f1a16b225e" providerId="ADAL" clId="{22217DCD-70ED-4F6F-A376-B9298CC846EF}" dt="2022-09-08T12:00:22.201" v="2236" actId="20577"/>
        <pc:sldMkLst>
          <pc:docMk/>
          <pc:sldMk cId="2448085793" sldId="318"/>
        </pc:sldMkLst>
        <pc:spChg chg="mod">
          <ac:chgData name="Dragan Javorac" userId="913c2858-fb97-4c6e-a42c-b1f1a16b225e" providerId="ADAL" clId="{22217DCD-70ED-4F6F-A376-B9298CC846EF}" dt="2022-09-08T11:59:57.587" v="2218" actId="20577"/>
          <ac:spMkLst>
            <pc:docMk/>
            <pc:sldMk cId="2448085793" sldId="318"/>
            <ac:spMk id="3" creationId="{F849CF80-AB0F-5916-6732-98A87CC5CE5D}"/>
          </ac:spMkLst>
        </pc:spChg>
        <pc:spChg chg="add mod">
          <ac:chgData name="Dragan Javorac" userId="913c2858-fb97-4c6e-a42c-b1f1a16b225e" providerId="ADAL" clId="{22217DCD-70ED-4F6F-A376-B9298CC846EF}" dt="2022-09-08T11:59:56.150" v="2217" actId="1076"/>
          <ac:spMkLst>
            <pc:docMk/>
            <pc:sldMk cId="2448085793" sldId="318"/>
            <ac:spMk id="4" creationId="{48595A3B-CBD6-8D6C-1971-621EB251DBD3}"/>
          </ac:spMkLst>
        </pc:spChg>
        <pc:spChg chg="add del">
          <ac:chgData name="Dragan Javorac" userId="913c2858-fb97-4c6e-a42c-b1f1a16b225e" providerId="ADAL" clId="{22217DCD-70ED-4F6F-A376-B9298CC846EF}" dt="2022-09-08T12:00:05.643" v="2220" actId="22"/>
          <ac:spMkLst>
            <pc:docMk/>
            <pc:sldMk cId="2448085793" sldId="318"/>
            <ac:spMk id="6" creationId="{6A36641D-1997-FD5F-6B1C-63D369AF1227}"/>
          </ac:spMkLst>
        </pc:spChg>
        <pc:spChg chg="add mod">
          <ac:chgData name="Dragan Javorac" userId="913c2858-fb97-4c6e-a42c-b1f1a16b225e" providerId="ADAL" clId="{22217DCD-70ED-4F6F-A376-B9298CC846EF}" dt="2022-09-08T12:00:22.201" v="2236" actId="20577"/>
          <ac:spMkLst>
            <pc:docMk/>
            <pc:sldMk cId="2448085793" sldId="318"/>
            <ac:spMk id="7" creationId="{298DE42B-EBAB-2159-AB21-8D2BE7576C6A}"/>
          </ac:spMkLst>
        </pc:spChg>
        <pc:picChg chg="del">
          <ac:chgData name="Dragan Javorac" userId="913c2858-fb97-4c6e-a42c-b1f1a16b225e" providerId="ADAL" clId="{22217DCD-70ED-4F6F-A376-B9298CC846EF}" dt="2022-09-08T11:57:50.515" v="2055" actId="478"/>
          <ac:picMkLst>
            <pc:docMk/>
            <pc:sldMk cId="2448085793" sldId="318"/>
            <ac:picMk id="10" creationId="{42C63241-4343-75E8-73E8-BD6B2A44DA73}"/>
          </ac:picMkLst>
        </pc:picChg>
      </pc:sldChg>
      <pc:sldChg chg="addSp delSp modSp add mod ord">
        <pc:chgData name="Dragan Javorac" userId="913c2858-fb97-4c6e-a42c-b1f1a16b225e" providerId="ADAL" clId="{22217DCD-70ED-4F6F-A376-B9298CC846EF}" dt="2022-09-26T10:52:36.661" v="3493" actId="20577"/>
        <pc:sldMkLst>
          <pc:docMk/>
          <pc:sldMk cId="3855378123" sldId="319"/>
        </pc:sldMkLst>
        <pc:spChg chg="mod">
          <ac:chgData name="Dragan Javorac" userId="913c2858-fb97-4c6e-a42c-b1f1a16b225e" providerId="ADAL" clId="{22217DCD-70ED-4F6F-A376-B9298CC846EF}" dt="2022-09-08T12:00:52.299" v="2277" actId="20577"/>
          <ac:spMkLst>
            <pc:docMk/>
            <pc:sldMk cId="3855378123" sldId="319"/>
            <ac:spMk id="2" creationId="{3A96E912-8C94-FB5A-1741-AFF9373CC9F1}"/>
          </ac:spMkLst>
        </pc:spChg>
        <pc:spChg chg="mod">
          <ac:chgData name="Dragan Javorac" userId="913c2858-fb97-4c6e-a42c-b1f1a16b225e" providerId="ADAL" clId="{22217DCD-70ED-4F6F-A376-B9298CC846EF}" dt="2022-09-26T10:52:36.661" v="3493" actId="20577"/>
          <ac:spMkLst>
            <pc:docMk/>
            <pc:sldMk cId="3855378123" sldId="319"/>
            <ac:spMk id="3" creationId="{F849CF80-AB0F-5916-6732-98A87CC5CE5D}"/>
          </ac:spMkLst>
        </pc:spChg>
        <pc:spChg chg="add del mod">
          <ac:chgData name="Dragan Javorac" userId="913c2858-fb97-4c6e-a42c-b1f1a16b225e" providerId="ADAL" clId="{22217DCD-70ED-4F6F-A376-B9298CC846EF}" dt="2022-09-08T12:27:25.920" v="3344" actId="478"/>
          <ac:spMkLst>
            <pc:docMk/>
            <pc:sldMk cId="3855378123" sldId="319"/>
            <ac:spMk id="7" creationId="{490DC394-7B72-77CB-F679-26D87E9DDCD5}"/>
          </ac:spMkLst>
        </pc:spChg>
        <pc:picChg chg="add mod">
          <ac:chgData name="Dragan Javorac" userId="913c2858-fb97-4c6e-a42c-b1f1a16b225e" providerId="ADAL" clId="{22217DCD-70ED-4F6F-A376-B9298CC846EF}" dt="2022-09-08T12:24:19.422" v="3292" actId="1076"/>
          <ac:picMkLst>
            <pc:docMk/>
            <pc:sldMk cId="3855378123" sldId="319"/>
            <ac:picMk id="5" creationId="{D07E2E2C-8FE8-2B31-1F0E-8B4D3F82C698}"/>
          </ac:picMkLst>
        </pc:picChg>
        <pc:picChg chg="del">
          <ac:chgData name="Dragan Javorac" userId="913c2858-fb97-4c6e-a42c-b1f1a16b225e" providerId="ADAL" clId="{22217DCD-70ED-4F6F-A376-B9298CC846EF}" dt="2022-09-08T12:14:48.334" v="3084" actId="478"/>
          <ac:picMkLst>
            <pc:docMk/>
            <pc:sldMk cId="3855378123" sldId="319"/>
            <ac:picMk id="6" creationId="{B7AE4B4A-0A39-6619-7B01-EC5B4C48B24F}"/>
          </ac:picMkLst>
        </pc:picChg>
      </pc:sldChg>
      <pc:sldChg chg="modSp add mod">
        <pc:chgData name="Dragan Javorac" userId="913c2858-fb97-4c6e-a42c-b1f1a16b225e" providerId="ADAL" clId="{22217DCD-70ED-4F6F-A376-B9298CC846EF}" dt="2022-09-08T12:01:02.772" v="2291" actId="20577"/>
        <pc:sldMkLst>
          <pc:docMk/>
          <pc:sldMk cId="757090058" sldId="320"/>
        </pc:sldMkLst>
        <pc:spChg chg="mod">
          <ac:chgData name="Dragan Javorac" userId="913c2858-fb97-4c6e-a42c-b1f1a16b225e" providerId="ADAL" clId="{22217DCD-70ED-4F6F-A376-B9298CC846EF}" dt="2022-09-08T12:01:02.772" v="2291" actId="20577"/>
          <ac:spMkLst>
            <pc:docMk/>
            <pc:sldMk cId="757090058" sldId="320"/>
            <ac:spMk id="2" creationId="{3A96E912-8C94-FB5A-1741-AFF9373CC9F1}"/>
          </ac:spMkLst>
        </pc:spChg>
      </pc:sldChg>
      <pc:sldChg chg="delSp modSp add mod">
        <pc:chgData name="Dragan Javorac" userId="913c2858-fb97-4c6e-a42c-b1f1a16b225e" providerId="ADAL" clId="{22217DCD-70ED-4F6F-A376-B9298CC846EF}" dt="2022-09-08T12:29:48.413" v="3428" actId="20577"/>
        <pc:sldMkLst>
          <pc:docMk/>
          <pc:sldMk cId="2801293144" sldId="321"/>
        </pc:sldMkLst>
        <pc:spChg chg="mod">
          <ac:chgData name="Dragan Javorac" userId="913c2858-fb97-4c6e-a42c-b1f1a16b225e" providerId="ADAL" clId="{22217DCD-70ED-4F6F-A376-B9298CC846EF}" dt="2022-09-08T12:01:30.745" v="2324" actId="20577"/>
          <ac:spMkLst>
            <pc:docMk/>
            <pc:sldMk cId="2801293144" sldId="321"/>
            <ac:spMk id="2" creationId="{3A96E912-8C94-FB5A-1741-AFF9373CC9F1}"/>
          </ac:spMkLst>
        </pc:spChg>
        <pc:spChg chg="mod">
          <ac:chgData name="Dragan Javorac" userId="913c2858-fb97-4c6e-a42c-b1f1a16b225e" providerId="ADAL" clId="{22217DCD-70ED-4F6F-A376-B9298CC846EF}" dt="2022-09-08T12:29:48.413" v="3428" actId="20577"/>
          <ac:spMkLst>
            <pc:docMk/>
            <pc:sldMk cId="2801293144" sldId="321"/>
            <ac:spMk id="3" creationId="{F849CF80-AB0F-5916-6732-98A87CC5CE5D}"/>
          </ac:spMkLst>
        </pc:spChg>
        <pc:picChg chg="del">
          <ac:chgData name="Dragan Javorac" userId="913c2858-fb97-4c6e-a42c-b1f1a16b225e" providerId="ADAL" clId="{22217DCD-70ED-4F6F-A376-B9298CC846EF}" dt="2022-09-08T12:02:40.220" v="2540" actId="478"/>
          <ac:picMkLst>
            <pc:docMk/>
            <pc:sldMk cId="2801293144" sldId="321"/>
            <ac:picMk id="6" creationId="{B7AE4B4A-0A39-6619-7B01-EC5B4C48B24F}"/>
          </ac:picMkLst>
        </pc:picChg>
      </pc:sldChg>
      <pc:sldChg chg="add del">
        <pc:chgData name="Dragan Javorac" userId="913c2858-fb97-4c6e-a42c-b1f1a16b225e" providerId="ADAL" clId="{22217DCD-70ED-4F6F-A376-B9298CC846EF}" dt="2022-09-08T12:14:07.676" v="3001" actId="47"/>
        <pc:sldMkLst>
          <pc:docMk/>
          <pc:sldMk cId="1364009998" sldId="322"/>
        </pc:sldMkLst>
      </pc:sldChg>
      <pc:sldChg chg="addSp delSp modSp add mod">
        <pc:chgData name="Dragan Javorac" userId="913c2858-fb97-4c6e-a42c-b1f1a16b225e" providerId="ADAL" clId="{22217DCD-70ED-4F6F-A376-B9298CC846EF}" dt="2022-09-08T12:13:05.994" v="2839" actId="20577"/>
        <pc:sldMkLst>
          <pc:docMk/>
          <pc:sldMk cId="3864864400" sldId="323"/>
        </pc:sldMkLst>
        <pc:spChg chg="mod">
          <ac:chgData name="Dragan Javorac" userId="913c2858-fb97-4c6e-a42c-b1f1a16b225e" providerId="ADAL" clId="{22217DCD-70ED-4F6F-A376-B9298CC846EF}" dt="2022-09-08T12:13:05.994" v="2839" actId="20577"/>
          <ac:spMkLst>
            <pc:docMk/>
            <pc:sldMk cId="3864864400" sldId="323"/>
            <ac:spMk id="2" creationId="{3A96E912-8C94-FB5A-1741-AFF9373CC9F1}"/>
          </ac:spMkLst>
        </pc:spChg>
        <pc:spChg chg="del">
          <ac:chgData name="Dragan Javorac" userId="913c2858-fb97-4c6e-a42c-b1f1a16b225e" providerId="ADAL" clId="{22217DCD-70ED-4F6F-A376-B9298CC846EF}" dt="2022-09-08T12:12:06.079" v="2802" actId="478"/>
          <ac:spMkLst>
            <pc:docMk/>
            <pc:sldMk cId="3864864400" sldId="323"/>
            <ac:spMk id="3" creationId="{F849CF80-AB0F-5916-6732-98A87CC5CE5D}"/>
          </ac:spMkLst>
        </pc:spChg>
        <pc:spChg chg="add del mod">
          <ac:chgData name="Dragan Javorac" userId="913c2858-fb97-4c6e-a42c-b1f1a16b225e" providerId="ADAL" clId="{22217DCD-70ED-4F6F-A376-B9298CC846EF}" dt="2022-09-08T12:12:08.315" v="2803" actId="478"/>
          <ac:spMkLst>
            <pc:docMk/>
            <pc:sldMk cId="3864864400" sldId="323"/>
            <ac:spMk id="5" creationId="{EEA921A9-0702-7FA8-53B2-E5308B6F122E}"/>
          </ac:spMkLst>
        </pc:spChg>
        <pc:spChg chg="add mod">
          <ac:chgData name="Dragan Javorac" userId="913c2858-fb97-4c6e-a42c-b1f1a16b225e" providerId="ADAL" clId="{22217DCD-70ED-4F6F-A376-B9298CC846EF}" dt="2022-09-08T12:12:44.736" v="2818" actId="14100"/>
          <ac:spMkLst>
            <pc:docMk/>
            <pc:sldMk cId="3864864400" sldId="323"/>
            <ac:spMk id="6" creationId="{D0D3FD17-C4B2-5197-344B-58E3B063ACF9}"/>
          </ac:spMkLst>
        </pc:spChg>
        <pc:spChg chg="add mod">
          <ac:chgData name="Dragan Javorac" userId="913c2858-fb97-4c6e-a42c-b1f1a16b225e" providerId="ADAL" clId="{22217DCD-70ED-4F6F-A376-B9298CC846EF}" dt="2022-09-08T12:12:58.055" v="2824" actId="1076"/>
          <ac:spMkLst>
            <pc:docMk/>
            <pc:sldMk cId="3864864400" sldId="323"/>
            <ac:spMk id="7" creationId="{845B652B-27E3-C5BE-FB94-6B87284FAD26}"/>
          </ac:spMkLst>
        </pc:spChg>
        <pc:picChg chg="del">
          <ac:chgData name="Dragan Javorac" userId="913c2858-fb97-4c6e-a42c-b1f1a16b225e" providerId="ADAL" clId="{22217DCD-70ED-4F6F-A376-B9298CC846EF}" dt="2022-09-08T12:12:03.118" v="2800" actId="478"/>
          <ac:picMkLst>
            <pc:docMk/>
            <pc:sldMk cId="3864864400" sldId="323"/>
            <ac:picMk id="12" creationId="{C37FDD0A-5794-0CAB-3C1D-EF831102349B}"/>
          </ac:picMkLst>
        </pc:picChg>
        <pc:picChg chg="mod modCrop">
          <ac:chgData name="Dragan Javorac" userId="913c2858-fb97-4c6e-a42c-b1f1a16b225e" providerId="ADAL" clId="{22217DCD-70ED-4F6F-A376-B9298CC846EF}" dt="2022-09-08T12:12:31.975" v="2813" actId="1076"/>
          <ac:picMkLst>
            <pc:docMk/>
            <pc:sldMk cId="3864864400" sldId="323"/>
            <ac:picMk id="14" creationId="{B8DB9CB7-4EE8-3860-5DFE-A8A8882C61FE}"/>
          </ac:picMkLst>
        </pc:picChg>
        <pc:picChg chg="mod">
          <ac:chgData name="Dragan Javorac" userId="913c2858-fb97-4c6e-a42c-b1f1a16b225e" providerId="ADAL" clId="{22217DCD-70ED-4F6F-A376-B9298CC846EF}" dt="2022-09-08T12:11:58.433" v="2797" actId="1076"/>
          <ac:picMkLst>
            <pc:docMk/>
            <pc:sldMk cId="3864864400" sldId="323"/>
            <ac:picMk id="16" creationId="{5DC59265-FC02-F82B-1E0A-2523B9465AB6}"/>
          </ac:picMkLst>
        </pc:picChg>
        <pc:picChg chg="mod ord">
          <ac:chgData name="Dragan Javorac" userId="913c2858-fb97-4c6e-a42c-b1f1a16b225e" providerId="ADAL" clId="{22217DCD-70ED-4F6F-A376-B9298CC846EF}" dt="2022-09-08T12:12:29.384" v="2812" actId="14100"/>
          <ac:picMkLst>
            <pc:docMk/>
            <pc:sldMk cId="3864864400" sldId="323"/>
            <ac:picMk id="18" creationId="{3E9EE2B2-634A-6C42-E409-71C575A1155C}"/>
          </ac:picMkLst>
        </pc:picChg>
      </pc:sldChg>
      <pc:sldMasterChg chg="delSldLayout">
        <pc:chgData name="Dragan Javorac" userId="913c2858-fb97-4c6e-a42c-b1f1a16b225e" providerId="ADAL" clId="{22217DCD-70ED-4F6F-A376-B9298CC846EF}" dt="2022-09-08T11:17:13.509" v="89" actId="47"/>
        <pc:sldMasterMkLst>
          <pc:docMk/>
          <pc:sldMasterMk cId="0" sldId="2147483659"/>
        </pc:sldMasterMkLst>
        <pc:sldLayoutChg chg="del">
          <pc:chgData name="Dragan Javorac" userId="913c2858-fb97-4c6e-a42c-b1f1a16b225e" providerId="ADAL" clId="{22217DCD-70ED-4F6F-A376-B9298CC846EF}" dt="2022-09-08T11:17:13.509" v="89" actId="47"/>
          <pc:sldLayoutMkLst>
            <pc:docMk/>
            <pc:sldMasterMk cId="0" sldId="2147483659"/>
            <pc:sldLayoutMk cId="0" sldId="2147483656"/>
          </pc:sldLayoutMkLst>
        </pc:sldLayoutChg>
      </pc:sldMasterChg>
    </pc:docChg>
  </pc:docChgLst>
  <pc:docChgLst>
    <pc:chgData name="Hidde Braun" userId="S::h.braun@ma-web.nl::dd5b87d6-85a5-4271-8322-ce6e5fcd58d2" providerId="AD" clId="Web-{AE0BA4F4-0DED-451C-9AAF-72AE0DC9F54E}"/>
    <pc:docChg chg="modSld">
      <pc:chgData name="Hidde Braun" userId="S::h.braun@ma-web.nl::dd5b87d6-85a5-4271-8322-ce6e5fcd58d2" providerId="AD" clId="Web-{AE0BA4F4-0DED-451C-9AAF-72AE0DC9F54E}" dt="2021-09-13T14:45:30.898" v="21" actId="1076"/>
      <pc:docMkLst>
        <pc:docMk/>
      </pc:docMkLst>
      <pc:sldChg chg="modSp">
        <pc:chgData name="Hidde Braun" userId="S::h.braun@ma-web.nl::dd5b87d6-85a5-4271-8322-ce6e5fcd58d2" providerId="AD" clId="Web-{AE0BA4F4-0DED-451C-9AAF-72AE0DC9F54E}" dt="2021-09-13T14:43:09.878" v="5" actId="20577"/>
        <pc:sldMkLst>
          <pc:docMk/>
          <pc:sldMk cId="0" sldId="266"/>
        </pc:sldMkLst>
        <pc:spChg chg="mod">
          <ac:chgData name="Hidde Braun" userId="S::h.braun@ma-web.nl::dd5b87d6-85a5-4271-8322-ce6e5fcd58d2" providerId="AD" clId="Web-{AE0BA4F4-0DED-451C-9AAF-72AE0DC9F54E}" dt="2021-09-13T14:43:09.878" v="5" actId="20577"/>
          <ac:spMkLst>
            <pc:docMk/>
            <pc:sldMk cId="0" sldId="266"/>
            <ac:spMk id="124" creationId="{00000000-0000-0000-0000-000000000000}"/>
          </ac:spMkLst>
        </pc:spChg>
      </pc:sldChg>
      <pc:sldChg chg="modSp">
        <pc:chgData name="Hidde Braun" userId="S::h.braun@ma-web.nl::dd5b87d6-85a5-4271-8322-ce6e5fcd58d2" providerId="AD" clId="Web-{AE0BA4F4-0DED-451C-9AAF-72AE0DC9F54E}" dt="2021-09-13T14:45:30.898" v="21" actId="1076"/>
        <pc:sldMkLst>
          <pc:docMk/>
          <pc:sldMk cId="3498386614" sldId="280"/>
        </pc:sldMkLst>
        <pc:spChg chg="mod">
          <ac:chgData name="Hidde Braun" userId="S::h.braun@ma-web.nl::dd5b87d6-85a5-4271-8322-ce6e5fcd58d2" providerId="AD" clId="Web-{AE0BA4F4-0DED-451C-9AAF-72AE0DC9F54E}" dt="2021-09-13T14:45:30.898" v="21" actId="1076"/>
          <ac:spMkLst>
            <pc:docMk/>
            <pc:sldMk cId="3498386614" sldId="280"/>
            <ac:spMk id="2" creationId="{D2A575BE-15F1-4B99-933E-0800AC4935C1}"/>
          </ac:spMkLst>
        </pc:spChg>
      </pc:sldChg>
    </pc:docChg>
  </pc:docChgLst>
  <pc:docChgLst>
    <pc:chgData name="Jaymar Westerlow" userId="S::32333@ma-web.nl::371717c8-0353-4e09-9bac-7f5fe4782bc5" providerId="AD" clId="Web-{E7046F53-AEFC-464E-BD65-BF6C2CB144F0}"/>
    <pc:docChg chg="modSld sldOrd">
      <pc:chgData name="Jaymar Westerlow" userId="S::32333@ma-web.nl::371717c8-0353-4e09-9bac-7f5fe4782bc5" providerId="AD" clId="Web-{E7046F53-AEFC-464E-BD65-BF6C2CB144F0}" dt="2020-09-22T12:53:03.502" v="1" actId="1076"/>
      <pc:docMkLst>
        <pc:docMk/>
      </pc:docMkLst>
      <pc:sldChg chg="modSp ord">
        <pc:chgData name="Jaymar Westerlow" userId="S::32333@ma-web.nl::371717c8-0353-4e09-9bac-7f5fe4782bc5" providerId="AD" clId="Web-{E7046F53-AEFC-464E-BD65-BF6C2CB144F0}" dt="2020-09-22T12:53:03.502" v="1" actId="1076"/>
        <pc:sldMkLst>
          <pc:docMk/>
          <pc:sldMk cId="3498386614" sldId="280"/>
        </pc:sldMkLst>
        <pc:spChg chg="mod">
          <ac:chgData name="Jaymar Westerlow" userId="S::32333@ma-web.nl::371717c8-0353-4e09-9bac-7f5fe4782bc5" providerId="AD" clId="Web-{E7046F53-AEFC-464E-BD65-BF6C2CB144F0}" dt="2020-09-22T12:53:03.502" v="1" actId="1076"/>
          <ac:spMkLst>
            <pc:docMk/>
            <pc:sldMk cId="3498386614" sldId="280"/>
            <ac:spMk id="5" creationId="{7CAE2FEB-8465-4B14-AD64-9AF2D6705311}"/>
          </ac:spMkLst>
        </pc:spChg>
      </pc:sldChg>
    </pc:docChg>
  </pc:docChgLst>
  <pc:docChgLst>
    <pc:chgData name="Dragan Javorac" userId="S::d.javorac@ma-web.nl::913c2858-fb97-4c6e-a42c-b1f1a16b225e" providerId="AD" clId="Web-{81B3D06A-C464-4F7E-965B-787070BD1171}"/>
    <pc:docChg chg="addSld delSld modSld sldOrd">
      <pc:chgData name="Dragan Javorac" userId="S::d.javorac@ma-web.nl::913c2858-fb97-4c6e-a42c-b1f1a16b225e" providerId="AD" clId="Web-{81B3D06A-C464-4F7E-965B-787070BD1171}" dt="2021-09-10T07:27:52.246" v="603" actId="20577"/>
      <pc:docMkLst>
        <pc:docMk/>
      </pc:docMkLst>
      <pc:sldChg chg="modSp">
        <pc:chgData name="Dragan Javorac" userId="S::d.javorac@ma-web.nl::913c2858-fb97-4c6e-a42c-b1f1a16b225e" providerId="AD" clId="Web-{81B3D06A-C464-4F7E-965B-787070BD1171}" dt="2021-09-10T07:26:36.258" v="560" actId="20577"/>
        <pc:sldMkLst>
          <pc:docMk/>
          <pc:sldMk cId="0" sldId="257"/>
        </pc:sldMkLst>
        <pc:spChg chg="mod">
          <ac:chgData name="Dragan Javorac" userId="S::d.javorac@ma-web.nl::913c2858-fb97-4c6e-a42c-b1f1a16b225e" providerId="AD" clId="Web-{81B3D06A-C464-4F7E-965B-787070BD1171}" dt="2021-09-10T07:26:36.258" v="560" actId="20577"/>
          <ac:spMkLst>
            <pc:docMk/>
            <pc:sldMk cId="0" sldId="257"/>
            <ac:spMk id="61" creationId="{00000000-0000-0000-0000-000000000000}"/>
          </ac:spMkLst>
        </pc:spChg>
      </pc:sldChg>
      <pc:sldChg chg="modSp">
        <pc:chgData name="Dragan Javorac" userId="S::d.javorac@ma-web.nl::913c2858-fb97-4c6e-a42c-b1f1a16b225e" providerId="AD" clId="Web-{81B3D06A-C464-4F7E-965B-787070BD1171}" dt="2021-09-10T06:47:20.638" v="1" actId="1076"/>
        <pc:sldMkLst>
          <pc:docMk/>
          <pc:sldMk cId="0" sldId="259"/>
        </pc:sldMkLst>
        <pc:spChg chg="mod">
          <ac:chgData name="Dragan Javorac" userId="S::d.javorac@ma-web.nl::913c2858-fb97-4c6e-a42c-b1f1a16b225e" providerId="AD" clId="Web-{81B3D06A-C464-4F7E-965B-787070BD1171}" dt="2021-09-10T06:47:20.638" v="1" actId="1076"/>
          <ac:spMkLst>
            <pc:docMk/>
            <pc:sldMk cId="0" sldId="259"/>
            <ac:spMk id="72" creationId="{00000000-0000-0000-0000-000000000000}"/>
          </ac:spMkLst>
        </pc:spChg>
      </pc:sldChg>
      <pc:sldChg chg="modSp">
        <pc:chgData name="Dragan Javorac" userId="S::d.javorac@ma-web.nl::913c2858-fb97-4c6e-a42c-b1f1a16b225e" providerId="AD" clId="Web-{81B3D06A-C464-4F7E-965B-787070BD1171}" dt="2021-09-10T07:10:46.663" v="100" actId="20577"/>
        <pc:sldMkLst>
          <pc:docMk/>
          <pc:sldMk cId="0" sldId="264"/>
        </pc:sldMkLst>
        <pc:spChg chg="mod">
          <ac:chgData name="Dragan Javorac" userId="S::d.javorac@ma-web.nl::913c2858-fb97-4c6e-a42c-b1f1a16b225e" providerId="AD" clId="Web-{81B3D06A-C464-4F7E-965B-787070BD1171}" dt="2021-09-10T07:10:46.663" v="100" actId="20577"/>
          <ac:spMkLst>
            <pc:docMk/>
            <pc:sldMk cId="0" sldId="264"/>
            <ac:spMk id="111" creationId="{00000000-0000-0000-0000-000000000000}"/>
          </ac:spMkLst>
        </pc:spChg>
      </pc:sldChg>
      <pc:sldChg chg="modSp">
        <pc:chgData name="Dragan Javorac" userId="S::d.javorac@ma-web.nl::913c2858-fb97-4c6e-a42c-b1f1a16b225e" providerId="AD" clId="Web-{81B3D06A-C464-4F7E-965B-787070BD1171}" dt="2021-09-10T07:11:39.900" v="111" actId="20577"/>
        <pc:sldMkLst>
          <pc:docMk/>
          <pc:sldMk cId="0" sldId="269"/>
        </pc:sldMkLst>
        <pc:spChg chg="mod">
          <ac:chgData name="Dragan Javorac" userId="S::d.javorac@ma-web.nl::913c2858-fb97-4c6e-a42c-b1f1a16b225e" providerId="AD" clId="Web-{81B3D06A-C464-4F7E-965B-787070BD1171}" dt="2021-09-10T07:11:39.900" v="111" actId="20577"/>
          <ac:spMkLst>
            <pc:docMk/>
            <pc:sldMk cId="0" sldId="269"/>
            <ac:spMk id="149" creationId="{00000000-0000-0000-0000-000000000000}"/>
          </ac:spMkLst>
        </pc:spChg>
      </pc:sldChg>
      <pc:sldChg chg="modSp">
        <pc:chgData name="Dragan Javorac" userId="S::d.javorac@ma-web.nl::913c2858-fb97-4c6e-a42c-b1f1a16b225e" providerId="AD" clId="Web-{81B3D06A-C464-4F7E-965B-787070BD1171}" dt="2021-09-10T07:26:26.992" v="557" actId="1076"/>
        <pc:sldMkLst>
          <pc:docMk/>
          <pc:sldMk cId="0" sldId="271"/>
        </pc:sldMkLst>
        <pc:spChg chg="mod">
          <ac:chgData name="Dragan Javorac" userId="S::d.javorac@ma-web.nl::913c2858-fb97-4c6e-a42c-b1f1a16b225e" providerId="AD" clId="Web-{81B3D06A-C464-4F7E-965B-787070BD1171}" dt="2021-09-10T07:26:26.992" v="557" actId="1076"/>
          <ac:spMkLst>
            <pc:docMk/>
            <pc:sldMk cId="0" sldId="271"/>
            <ac:spMk id="167" creationId="{00000000-0000-0000-0000-000000000000}"/>
          </ac:spMkLst>
        </pc:spChg>
      </pc:sldChg>
      <pc:sldChg chg="addSp delSp modSp add replId">
        <pc:chgData name="Dragan Javorac" userId="S::d.javorac@ma-web.nl::913c2858-fb97-4c6e-a42c-b1f1a16b225e" providerId="AD" clId="Web-{81B3D06A-C464-4F7E-965B-787070BD1171}" dt="2021-09-10T07:21:39.931" v="419" actId="20577"/>
        <pc:sldMkLst>
          <pc:docMk/>
          <pc:sldMk cId="2627193179" sldId="281"/>
        </pc:sldMkLst>
        <pc:spChg chg="mod">
          <ac:chgData name="Dragan Javorac" userId="S::d.javorac@ma-web.nl::913c2858-fb97-4c6e-a42c-b1f1a16b225e" providerId="AD" clId="Web-{81B3D06A-C464-4F7E-965B-787070BD1171}" dt="2021-09-10T07:14:41.128" v="181" actId="20577"/>
          <ac:spMkLst>
            <pc:docMk/>
            <pc:sldMk cId="2627193179" sldId="281"/>
            <ac:spMk id="148" creationId="{00000000-0000-0000-0000-000000000000}"/>
          </ac:spMkLst>
        </pc:spChg>
        <pc:spChg chg="mod">
          <ac:chgData name="Dragan Javorac" userId="S::d.javorac@ma-web.nl::913c2858-fb97-4c6e-a42c-b1f1a16b225e" providerId="AD" clId="Web-{81B3D06A-C464-4F7E-965B-787070BD1171}" dt="2021-09-10T07:21:39.931" v="419" actId="20577"/>
          <ac:spMkLst>
            <pc:docMk/>
            <pc:sldMk cId="2627193179" sldId="281"/>
            <ac:spMk id="149" creationId="{00000000-0000-0000-0000-000000000000}"/>
          </ac:spMkLst>
        </pc:spChg>
        <pc:picChg chg="add del mod">
          <ac:chgData name="Dragan Javorac" userId="S::d.javorac@ma-web.nl::913c2858-fb97-4c6e-a42c-b1f1a16b225e" providerId="AD" clId="Web-{81B3D06A-C464-4F7E-965B-787070BD1171}" dt="2021-09-10T07:16:08.195" v="231"/>
          <ac:picMkLst>
            <pc:docMk/>
            <pc:sldMk cId="2627193179" sldId="281"/>
            <ac:picMk id="3" creationId="{6246AA1B-43A8-42C5-8980-97B0DD37E694}"/>
          </ac:picMkLst>
        </pc:picChg>
        <pc:picChg chg="add mod">
          <ac:chgData name="Dragan Javorac" userId="S::d.javorac@ma-web.nl::913c2858-fb97-4c6e-a42c-b1f1a16b225e" providerId="AD" clId="Web-{81B3D06A-C464-4F7E-965B-787070BD1171}" dt="2021-09-10T07:16:10.304" v="232" actId="1076"/>
          <ac:picMkLst>
            <pc:docMk/>
            <pc:sldMk cId="2627193179" sldId="281"/>
            <ac:picMk id="4" creationId="{2290E53D-BA4D-4583-B8AF-7F1E668069C9}"/>
          </ac:picMkLst>
        </pc:picChg>
        <pc:picChg chg="add del mod">
          <ac:chgData name="Dragan Javorac" userId="S::d.javorac@ma-web.nl::913c2858-fb97-4c6e-a42c-b1f1a16b225e" providerId="AD" clId="Web-{81B3D06A-C464-4F7E-965B-787070BD1171}" dt="2021-09-10T07:16:07.085" v="230"/>
          <ac:picMkLst>
            <pc:docMk/>
            <pc:sldMk cId="2627193179" sldId="281"/>
            <ac:picMk id="5" creationId="{C5D978C6-73A5-414F-85EF-0B5E63418DB3}"/>
          </ac:picMkLst>
        </pc:picChg>
        <pc:picChg chg="del">
          <ac:chgData name="Dragan Javorac" userId="S::d.javorac@ma-web.nl::913c2858-fb97-4c6e-a42c-b1f1a16b225e" providerId="AD" clId="Web-{81B3D06A-C464-4F7E-965B-787070BD1171}" dt="2021-09-10T06:49:39.162" v="10"/>
          <ac:picMkLst>
            <pc:docMk/>
            <pc:sldMk cId="2627193179" sldId="281"/>
            <ac:picMk id="151" creationId="{00000000-0000-0000-0000-000000000000}"/>
          </ac:picMkLst>
        </pc:picChg>
      </pc:sldChg>
      <pc:sldChg chg="delSp modSp add ord replId">
        <pc:chgData name="Dragan Javorac" userId="S::d.javorac@ma-web.nl::913c2858-fb97-4c6e-a42c-b1f1a16b225e" providerId="AD" clId="Web-{81B3D06A-C464-4F7E-965B-787070BD1171}" dt="2021-09-10T07:11:07.101" v="109" actId="20577"/>
        <pc:sldMkLst>
          <pc:docMk/>
          <pc:sldMk cId="745908616" sldId="282"/>
        </pc:sldMkLst>
        <pc:spChg chg="mod">
          <ac:chgData name="Dragan Javorac" userId="S::d.javorac@ma-web.nl::913c2858-fb97-4c6e-a42c-b1f1a16b225e" providerId="AD" clId="Web-{81B3D06A-C464-4F7E-965B-787070BD1171}" dt="2021-09-10T07:10:53.976" v="105" actId="20577"/>
          <ac:spMkLst>
            <pc:docMk/>
            <pc:sldMk cId="745908616" sldId="282"/>
            <ac:spMk id="110" creationId="{00000000-0000-0000-0000-000000000000}"/>
          </ac:spMkLst>
        </pc:spChg>
        <pc:spChg chg="mod">
          <ac:chgData name="Dragan Javorac" userId="S::d.javorac@ma-web.nl::913c2858-fb97-4c6e-a42c-b1f1a16b225e" providerId="AD" clId="Web-{81B3D06A-C464-4F7E-965B-787070BD1171}" dt="2021-09-10T07:11:07.101" v="109" actId="20577"/>
          <ac:spMkLst>
            <pc:docMk/>
            <pc:sldMk cId="745908616" sldId="282"/>
            <ac:spMk id="111" creationId="{00000000-0000-0000-0000-000000000000}"/>
          </ac:spMkLst>
        </pc:spChg>
        <pc:spChg chg="del">
          <ac:chgData name="Dragan Javorac" userId="S::d.javorac@ma-web.nl::913c2858-fb97-4c6e-a42c-b1f1a16b225e" providerId="AD" clId="Web-{81B3D06A-C464-4F7E-965B-787070BD1171}" dt="2021-09-10T07:11:01.789" v="108"/>
          <ac:spMkLst>
            <pc:docMk/>
            <pc:sldMk cId="745908616" sldId="282"/>
            <ac:spMk id="112" creationId="{00000000-0000-0000-0000-000000000000}"/>
          </ac:spMkLst>
        </pc:spChg>
        <pc:picChg chg="del">
          <ac:chgData name="Dragan Javorac" userId="S::d.javorac@ma-web.nl::913c2858-fb97-4c6e-a42c-b1f1a16b225e" providerId="AD" clId="Web-{81B3D06A-C464-4F7E-965B-787070BD1171}" dt="2021-09-10T07:10:40.428" v="96"/>
          <ac:picMkLst>
            <pc:docMk/>
            <pc:sldMk cId="745908616" sldId="282"/>
            <ac:picMk id="113" creationId="{00000000-0000-0000-0000-000000000000}"/>
          </ac:picMkLst>
        </pc:picChg>
      </pc:sldChg>
      <pc:sldChg chg="addSp delSp modSp add replId">
        <pc:chgData name="Dragan Javorac" userId="S::d.javorac@ma-web.nl::913c2858-fb97-4c6e-a42c-b1f1a16b225e" providerId="AD" clId="Web-{81B3D06A-C464-4F7E-965B-787070BD1171}" dt="2021-09-10T07:26:16.507" v="555" actId="20577"/>
        <pc:sldMkLst>
          <pc:docMk/>
          <pc:sldMk cId="1010043746" sldId="283"/>
        </pc:sldMkLst>
        <pc:spChg chg="mod">
          <ac:chgData name="Dragan Javorac" userId="S::d.javorac@ma-web.nl::913c2858-fb97-4c6e-a42c-b1f1a16b225e" providerId="AD" clId="Web-{81B3D06A-C464-4F7E-965B-787070BD1171}" dt="2021-09-10T07:26:16.507" v="555" actId="20577"/>
          <ac:spMkLst>
            <pc:docMk/>
            <pc:sldMk cId="1010043746" sldId="283"/>
            <ac:spMk id="149" creationId="{00000000-0000-0000-0000-000000000000}"/>
          </ac:spMkLst>
        </pc:spChg>
        <pc:picChg chg="del">
          <ac:chgData name="Dragan Javorac" userId="S::d.javorac@ma-web.nl::913c2858-fb97-4c6e-a42c-b1f1a16b225e" providerId="AD" clId="Web-{81B3D06A-C464-4F7E-965B-787070BD1171}" dt="2021-09-10T07:14:17.517" v="165"/>
          <ac:picMkLst>
            <pc:docMk/>
            <pc:sldMk cId="1010043746" sldId="283"/>
            <ac:picMk id="3" creationId="{6246AA1B-43A8-42C5-8980-97B0DD37E694}"/>
          </ac:picMkLst>
        </pc:picChg>
        <pc:picChg chg="add mod">
          <ac:chgData name="Dragan Javorac" userId="S::d.javorac@ma-web.nl::913c2858-fb97-4c6e-a42c-b1f1a16b225e" providerId="AD" clId="Web-{81B3D06A-C464-4F7E-965B-787070BD1171}" dt="2021-09-10T07:25:37.958" v="518" actId="1076"/>
          <ac:picMkLst>
            <pc:docMk/>
            <pc:sldMk cId="1010043746" sldId="283"/>
            <ac:picMk id="4" creationId="{48B9D4BA-9BA8-4641-A557-D552C07A744A}"/>
          </ac:picMkLst>
        </pc:picChg>
      </pc:sldChg>
      <pc:sldChg chg="addSp delSp modSp add replId">
        <pc:chgData name="Dragan Javorac" userId="S::d.javorac@ma-web.nl::913c2858-fb97-4c6e-a42c-b1f1a16b225e" providerId="AD" clId="Web-{81B3D06A-C464-4F7E-965B-787070BD1171}" dt="2021-09-10T07:27:52.246" v="603" actId="20577"/>
        <pc:sldMkLst>
          <pc:docMk/>
          <pc:sldMk cId="2819114601" sldId="284"/>
        </pc:sldMkLst>
        <pc:spChg chg="mod">
          <ac:chgData name="Dragan Javorac" userId="S::d.javorac@ma-web.nl::913c2858-fb97-4c6e-a42c-b1f1a16b225e" providerId="AD" clId="Web-{81B3D06A-C464-4F7E-965B-787070BD1171}" dt="2021-09-10T07:27:52.246" v="603" actId="20577"/>
          <ac:spMkLst>
            <pc:docMk/>
            <pc:sldMk cId="2819114601" sldId="284"/>
            <ac:spMk id="149" creationId="{00000000-0000-0000-0000-000000000000}"/>
          </ac:spMkLst>
        </pc:spChg>
        <pc:picChg chg="del">
          <ac:chgData name="Dragan Javorac" userId="S::d.javorac@ma-web.nl::913c2858-fb97-4c6e-a42c-b1f1a16b225e" providerId="AD" clId="Web-{81B3D06A-C464-4F7E-965B-787070BD1171}" dt="2021-09-10T07:23:21.217" v="466"/>
          <ac:picMkLst>
            <pc:docMk/>
            <pc:sldMk cId="2819114601" sldId="284"/>
            <ac:picMk id="3" creationId="{6246AA1B-43A8-42C5-8980-97B0DD37E694}"/>
          </ac:picMkLst>
        </pc:picChg>
        <pc:picChg chg="del">
          <ac:chgData name="Dragan Javorac" userId="S::d.javorac@ma-web.nl::913c2858-fb97-4c6e-a42c-b1f1a16b225e" providerId="AD" clId="Web-{81B3D06A-C464-4F7E-965B-787070BD1171}" dt="2021-09-10T07:17:15.932" v="286"/>
          <ac:picMkLst>
            <pc:docMk/>
            <pc:sldMk cId="2819114601" sldId="284"/>
            <ac:picMk id="4" creationId="{2290E53D-BA4D-4583-B8AF-7F1E668069C9}"/>
          </ac:picMkLst>
        </pc:picChg>
        <pc:picChg chg="del mod">
          <ac:chgData name="Dragan Javorac" userId="S::d.javorac@ma-web.nl::913c2858-fb97-4c6e-a42c-b1f1a16b225e" providerId="AD" clId="Web-{81B3D06A-C464-4F7E-965B-787070BD1171}" dt="2021-09-10T07:17:58.403" v="317"/>
          <ac:picMkLst>
            <pc:docMk/>
            <pc:sldMk cId="2819114601" sldId="284"/>
            <ac:picMk id="5" creationId="{C5D978C6-73A5-414F-85EF-0B5E63418DB3}"/>
          </ac:picMkLst>
        </pc:picChg>
        <pc:picChg chg="add del mod">
          <ac:chgData name="Dragan Javorac" userId="S::d.javorac@ma-web.nl::913c2858-fb97-4c6e-a42c-b1f1a16b225e" providerId="AD" clId="Web-{81B3D06A-C464-4F7E-965B-787070BD1171}" dt="2021-09-10T07:17:58.997" v="318"/>
          <ac:picMkLst>
            <pc:docMk/>
            <pc:sldMk cId="2819114601" sldId="284"/>
            <ac:picMk id="6" creationId="{4058052C-F984-434A-AC46-645A604EF284}"/>
          </ac:picMkLst>
        </pc:picChg>
        <pc:picChg chg="add del mod">
          <ac:chgData name="Dragan Javorac" userId="S::d.javorac@ma-web.nl::913c2858-fb97-4c6e-a42c-b1f1a16b225e" providerId="AD" clId="Web-{81B3D06A-C464-4F7E-965B-787070BD1171}" dt="2021-09-10T07:23:23.139" v="467"/>
          <ac:picMkLst>
            <pc:docMk/>
            <pc:sldMk cId="2819114601" sldId="284"/>
            <ac:picMk id="7" creationId="{7F398606-5A53-42D9-B419-9C25066AD901}"/>
          </ac:picMkLst>
        </pc:picChg>
        <pc:picChg chg="add del mod">
          <ac:chgData name="Dragan Javorac" userId="S::d.javorac@ma-web.nl::913c2858-fb97-4c6e-a42c-b1f1a16b225e" providerId="AD" clId="Web-{81B3D06A-C464-4F7E-965B-787070BD1171}" dt="2021-09-10T07:23:20.263" v="465"/>
          <ac:picMkLst>
            <pc:docMk/>
            <pc:sldMk cId="2819114601" sldId="284"/>
            <ac:picMk id="8" creationId="{DD91688F-AE4B-4ED1-B7D5-BE83ABCD8125}"/>
          </ac:picMkLst>
        </pc:picChg>
        <pc:picChg chg="add del mod">
          <ac:chgData name="Dragan Javorac" userId="S::d.javorac@ma-web.nl::913c2858-fb97-4c6e-a42c-b1f1a16b225e" providerId="AD" clId="Web-{81B3D06A-C464-4F7E-965B-787070BD1171}" dt="2021-09-10T07:23:34.655" v="472"/>
          <ac:picMkLst>
            <pc:docMk/>
            <pc:sldMk cId="2819114601" sldId="284"/>
            <ac:picMk id="9" creationId="{8BFA1690-4CD5-43FB-8051-FC89CC2CE5E8}"/>
          </ac:picMkLst>
        </pc:picChg>
        <pc:picChg chg="add mod">
          <ac:chgData name="Dragan Javorac" userId="S::d.javorac@ma-web.nl::913c2858-fb97-4c6e-a42c-b1f1a16b225e" providerId="AD" clId="Web-{81B3D06A-C464-4F7E-965B-787070BD1171}" dt="2021-09-10T07:23:57.750" v="491" actId="14100"/>
          <ac:picMkLst>
            <pc:docMk/>
            <pc:sldMk cId="2819114601" sldId="284"/>
            <ac:picMk id="10" creationId="{E0CA4AA8-948D-41E8-94A3-5F6A006BD7E1}"/>
          </ac:picMkLst>
        </pc:picChg>
      </pc:sldChg>
      <pc:sldChg chg="delSp modSp add ord replId">
        <pc:chgData name="Dragan Javorac" userId="S::d.javorac@ma-web.nl::913c2858-fb97-4c6e-a42c-b1f1a16b225e" providerId="AD" clId="Web-{81B3D06A-C464-4F7E-965B-787070BD1171}" dt="2021-09-10T07:21:36.024" v="417" actId="20577"/>
        <pc:sldMkLst>
          <pc:docMk/>
          <pc:sldMk cId="3476295912" sldId="285"/>
        </pc:sldMkLst>
        <pc:spChg chg="mod">
          <ac:chgData name="Dragan Javorac" userId="S::d.javorac@ma-web.nl::913c2858-fb97-4c6e-a42c-b1f1a16b225e" providerId="AD" clId="Web-{81B3D06A-C464-4F7E-965B-787070BD1171}" dt="2021-09-10T07:21:34.274" v="416" actId="20577"/>
          <ac:spMkLst>
            <pc:docMk/>
            <pc:sldMk cId="3476295912" sldId="285"/>
            <ac:spMk id="149" creationId="{00000000-0000-0000-0000-000000000000}"/>
          </ac:spMkLst>
        </pc:spChg>
        <pc:spChg chg="mod">
          <ac:chgData name="Dragan Javorac" userId="S::d.javorac@ma-web.nl::913c2858-fb97-4c6e-a42c-b1f1a16b225e" providerId="AD" clId="Web-{81B3D06A-C464-4F7E-965B-787070BD1171}" dt="2021-09-10T07:21:36.024" v="417" actId="20577"/>
          <ac:spMkLst>
            <pc:docMk/>
            <pc:sldMk cId="3476295912" sldId="285"/>
            <ac:spMk id="150" creationId="{00000000-0000-0000-0000-000000000000}"/>
          </ac:spMkLst>
        </pc:spChg>
        <pc:picChg chg="del">
          <ac:chgData name="Dragan Javorac" userId="S::d.javorac@ma-web.nl::913c2858-fb97-4c6e-a42c-b1f1a16b225e" providerId="AD" clId="Web-{81B3D06A-C464-4F7E-965B-787070BD1171}" dt="2021-09-10T07:17:31.386" v="300"/>
          <ac:picMkLst>
            <pc:docMk/>
            <pc:sldMk cId="3476295912" sldId="285"/>
            <ac:picMk id="3" creationId="{6246AA1B-43A8-42C5-8980-97B0DD37E694}"/>
          </ac:picMkLst>
        </pc:picChg>
        <pc:picChg chg="mod">
          <ac:chgData name="Dragan Javorac" userId="S::d.javorac@ma-web.nl::913c2858-fb97-4c6e-a42c-b1f1a16b225e" providerId="AD" clId="Web-{81B3D06A-C464-4F7E-965B-787070BD1171}" dt="2021-09-10T07:17:52.357" v="314" actId="1076"/>
          <ac:picMkLst>
            <pc:docMk/>
            <pc:sldMk cId="3476295912" sldId="285"/>
            <ac:picMk id="5" creationId="{C5D978C6-73A5-414F-85EF-0B5E63418DB3}"/>
          </ac:picMkLst>
        </pc:picChg>
        <pc:picChg chg="mod">
          <ac:chgData name="Dragan Javorac" userId="S::d.javorac@ma-web.nl::913c2858-fb97-4c6e-a42c-b1f1a16b225e" providerId="AD" clId="Web-{81B3D06A-C464-4F7E-965B-787070BD1171}" dt="2021-09-10T07:17:52.512" v="315" actId="1076"/>
          <ac:picMkLst>
            <pc:docMk/>
            <pc:sldMk cId="3476295912" sldId="285"/>
            <ac:picMk id="6" creationId="{4058052C-F984-434A-AC46-645A604EF284}"/>
          </ac:picMkLst>
        </pc:picChg>
      </pc:sldChg>
      <pc:sldChg chg="addSp delSp modSp add ord replId">
        <pc:chgData name="Dragan Javorac" userId="S::d.javorac@ma-web.nl::913c2858-fb97-4c6e-a42c-b1f1a16b225e" providerId="AD" clId="Web-{81B3D06A-C464-4F7E-965B-787070BD1171}" dt="2021-09-10T07:22:22.307" v="450" actId="1076"/>
        <pc:sldMkLst>
          <pc:docMk/>
          <pc:sldMk cId="3947988643" sldId="286"/>
        </pc:sldMkLst>
        <pc:spChg chg="mod">
          <ac:chgData name="Dragan Javorac" userId="S::d.javorac@ma-web.nl::913c2858-fb97-4c6e-a42c-b1f1a16b225e" providerId="AD" clId="Web-{81B3D06A-C464-4F7E-965B-787070BD1171}" dt="2021-09-10T07:22:20.432" v="448" actId="20577"/>
          <ac:spMkLst>
            <pc:docMk/>
            <pc:sldMk cId="3947988643" sldId="286"/>
            <ac:spMk id="149" creationId="{00000000-0000-0000-0000-000000000000}"/>
          </ac:spMkLst>
        </pc:spChg>
        <pc:picChg chg="del">
          <ac:chgData name="Dragan Javorac" userId="S::d.javorac@ma-web.nl::913c2858-fb97-4c6e-a42c-b1f1a16b225e" providerId="AD" clId="Web-{81B3D06A-C464-4F7E-965B-787070BD1171}" dt="2021-09-10T07:20:41.693" v="367"/>
          <ac:picMkLst>
            <pc:docMk/>
            <pc:sldMk cId="3947988643" sldId="286"/>
            <ac:picMk id="3" creationId="{6246AA1B-43A8-42C5-8980-97B0DD37E694}"/>
          </ac:picMkLst>
        </pc:picChg>
        <pc:picChg chg="add mod">
          <ac:chgData name="Dragan Javorac" userId="S::d.javorac@ma-web.nl::913c2858-fb97-4c6e-a42c-b1f1a16b225e" providerId="AD" clId="Web-{81B3D06A-C464-4F7E-965B-787070BD1171}" dt="2021-09-10T07:20:47.818" v="370" actId="1076"/>
          <ac:picMkLst>
            <pc:docMk/>
            <pc:sldMk cId="3947988643" sldId="286"/>
            <ac:picMk id="4" creationId="{A31A2D1B-EDAB-4A98-806C-C3405F2890B8}"/>
          </ac:picMkLst>
        </pc:picChg>
        <pc:picChg chg="add mod">
          <ac:chgData name="Dragan Javorac" userId="S::d.javorac@ma-web.nl::913c2858-fb97-4c6e-a42c-b1f1a16b225e" providerId="AD" clId="Web-{81B3D06A-C464-4F7E-965B-787070BD1171}" dt="2021-09-10T07:22:22.307" v="450" actId="1076"/>
          <ac:picMkLst>
            <pc:docMk/>
            <pc:sldMk cId="3947988643" sldId="286"/>
            <ac:picMk id="5" creationId="{CC9DA678-83B6-4940-BB18-F5ACC610ECC8}"/>
          </ac:picMkLst>
        </pc:picChg>
        <pc:picChg chg="mod">
          <ac:chgData name="Dragan Javorac" userId="S::d.javorac@ma-web.nl::913c2858-fb97-4c6e-a42c-b1f1a16b225e" providerId="AD" clId="Web-{81B3D06A-C464-4F7E-965B-787070BD1171}" dt="2021-09-10T07:20:13.457" v="359" actId="1076"/>
          <ac:picMkLst>
            <pc:docMk/>
            <pc:sldMk cId="3947988643" sldId="286"/>
            <ac:picMk id="7" creationId="{7F398606-5A53-42D9-B419-9C25066AD901}"/>
          </ac:picMkLst>
        </pc:picChg>
        <pc:picChg chg="del">
          <ac:chgData name="Dragan Javorac" userId="S::d.javorac@ma-web.nl::913c2858-fb97-4c6e-a42c-b1f1a16b225e" providerId="AD" clId="Web-{81B3D06A-C464-4F7E-965B-787070BD1171}" dt="2021-09-10T07:20:36.161" v="365"/>
          <ac:picMkLst>
            <pc:docMk/>
            <pc:sldMk cId="3947988643" sldId="286"/>
            <ac:picMk id="8" creationId="{DD91688F-AE4B-4ED1-B7D5-BE83ABCD8125}"/>
          </ac:picMkLst>
        </pc:picChg>
      </pc:sldChg>
      <pc:sldChg chg="delSp add del ord replId">
        <pc:chgData name="Dragan Javorac" userId="S::d.javorac@ma-web.nl::913c2858-fb97-4c6e-a42c-b1f1a16b225e" providerId="AD" clId="Web-{81B3D06A-C464-4F7E-965B-787070BD1171}" dt="2021-09-10T07:25:44.708" v="519"/>
        <pc:sldMkLst>
          <pc:docMk/>
          <pc:sldMk cId="1943282406" sldId="287"/>
        </pc:sldMkLst>
        <pc:picChg chg="del">
          <ac:chgData name="Dragan Javorac" userId="S::d.javorac@ma-web.nl::913c2858-fb97-4c6e-a42c-b1f1a16b225e" providerId="AD" clId="Web-{81B3D06A-C464-4F7E-965B-787070BD1171}" dt="2021-09-10T07:23:15.404" v="464"/>
          <ac:picMkLst>
            <pc:docMk/>
            <pc:sldMk cId="1943282406" sldId="287"/>
            <ac:picMk id="8" creationId="{DD91688F-AE4B-4ED1-B7D5-BE83ABCD8125}"/>
          </ac:picMkLst>
        </pc:picChg>
      </pc:sldChg>
    </pc:docChg>
  </pc:docChgLst>
  <pc:docChgLst>
    <pc:chgData name="Bram de Vries" userId="S::32018@ma-web.nl::4a465a1c-bf44-4b44-8c1b-d17b3d3bc55c" providerId="AD" clId="Web-{0653E803-6DA8-159F-A8E1-4BA24DF9782E}"/>
    <pc:docChg chg="sldOrd">
      <pc:chgData name="Bram de Vries" userId="S::32018@ma-web.nl::4a465a1c-bf44-4b44-8c1b-d17b3d3bc55c" providerId="AD" clId="Web-{0653E803-6DA8-159F-A8E1-4BA24DF9782E}" dt="2020-09-22T13:10:34.837" v="0"/>
      <pc:docMkLst>
        <pc:docMk/>
      </pc:docMkLst>
      <pc:sldChg chg="ord">
        <pc:chgData name="Bram de Vries" userId="S::32018@ma-web.nl::4a465a1c-bf44-4b44-8c1b-d17b3d3bc55c" providerId="AD" clId="Web-{0653E803-6DA8-159F-A8E1-4BA24DF9782E}" dt="2020-09-22T13:10:34.837" v="0"/>
        <pc:sldMkLst>
          <pc:docMk/>
          <pc:sldMk cId="3498386614" sldId="280"/>
        </pc:sldMkLst>
      </pc:sldChg>
    </pc:docChg>
  </pc:docChgLst>
  <pc:docChgLst>
    <pc:chgData name="Dragan Javorac" userId="913c2858-fb97-4c6e-a42c-b1f1a16b225e" providerId="ADAL" clId="{CFF70A02-D37A-4A1C-9761-FE9AA042093F}"/>
    <pc:docChg chg="undo custSel addSld delSld modSld sldOrd modMainMaster">
      <pc:chgData name="Dragan Javorac" userId="913c2858-fb97-4c6e-a42c-b1f1a16b225e" providerId="ADAL" clId="{CFF70A02-D37A-4A1C-9761-FE9AA042093F}" dt="2022-09-08T08:36:40.709" v="1903" actId="1076"/>
      <pc:docMkLst>
        <pc:docMk/>
      </pc:docMkLst>
      <pc:sldChg chg="modSp mod">
        <pc:chgData name="Dragan Javorac" userId="913c2858-fb97-4c6e-a42c-b1f1a16b225e" providerId="ADAL" clId="{CFF70A02-D37A-4A1C-9761-FE9AA042093F}" dt="2022-09-08T08:28:59.381" v="1861" actId="20577"/>
        <pc:sldMkLst>
          <pc:docMk/>
          <pc:sldMk cId="0" sldId="257"/>
        </pc:sldMkLst>
        <pc:spChg chg="mod">
          <ac:chgData name="Dragan Javorac" userId="913c2858-fb97-4c6e-a42c-b1f1a16b225e" providerId="ADAL" clId="{CFF70A02-D37A-4A1C-9761-FE9AA042093F}" dt="2022-09-08T08:28:59.381" v="1861" actId="20577"/>
          <ac:spMkLst>
            <pc:docMk/>
            <pc:sldMk cId="0" sldId="257"/>
            <ac:spMk id="61" creationId="{00000000-0000-0000-0000-000000000000}"/>
          </ac:spMkLst>
        </pc:spChg>
      </pc:sldChg>
      <pc:sldChg chg="addSp modSp del mod">
        <pc:chgData name="Dragan Javorac" userId="913c2858-fb97-4c6e-a42c-b1f1a16b225e" providerId="ADAL" clId="{CFF70A02-D37A-4A1C-9761-FE9AA042093F}" dt="2022-09-08T08:28:20.785" v="1815" actId="47"/>
        <pc:sldMkLst>
          <pc:docMk/>
          <pc:sldMk cId="0" sldId="259"/>
        </pc:sldMkLst>
        <pc:picChg chg="add mod">
          <ac:chgData name="Dragan Javorac" userId="913c2858-fb97-4c6e-a42c-b1f1a16b225e" providerId="ADAL" clId="{CFF70A02-D37A-4A1C-9761-FE9AA042093F}" dt="2022-09-08T08:28:13.669" v="1814" actId="1076"/>
          <ac:picMkLst>
            <pc:docMk/>
            <pc:sldMk cId="0" sldId="259"/>
            <ac:picMk id="2" creationId="{4D2DD8A4-EBDA-F376-F1BA-8A8CF8BE640C}"/>
          </ac:picMkLst>
        </pc:picChg>
      </pc:sldChg>
      <pc:sldChg chg="del">
        <pc:chgData name="Dragan Javorac" userId="913c2858-fb97-4c6e-a42c-b1f1a16b225e" providerId="ADAL" clId="{CFF70A02-D37A-4A1C-9761-FE9AA042093F}" dt="2022-09-08T07:42:38.255" v="0" actId="47"/>
        <pc:sldMkLst>
          <pc:docMk/>
          <pc:sldMk cId="0" sldId="263"/>
        </pc:sldMkLst>
      </pc:sldChg>
      <pc:sldChg chg="del">
        <pc:chgData name="Dragan Javorac" userId="913c2858-fb97-4c6e-a42c-b1f1a16b225e" providerId="ADAL" clId="{CFF70A02-D37A-4A1C-9761-FE9AA042093F}" dt="2022-09-08T07:42:38.255" v="0" actId="47"/>
        <pc:sldMkLst>
          <pc:docMk/>
          <pc:sldMk cId="0" sldId="264"/>
        </pc:sldMkLst>
      </pc:sldChg>
      <pc:sldChg chg="modSp mod ord">
        <pc:chgData name="Dragan Javorac" userId="913c2858-fb97-4c6e-a42c-b1f1a16b225e" providerId="ADAL" clId="{CFF70A02-D37A-4A1C-9761-FE9AA042093F}" dt="2022-09-08T07:51:45.555" v="419"/>
        <pc:sldMkLst>
          <pc:docMk/>
          <pc:sldMk cId="0" sldId="266"/>
        </pc:sldMkLst>
        <pc:spChg chg="mod">
          <ac:chgData name="Dragan Javorac" userId="913c2858-fb97-4c6e-a42c-b1f1a16b225e" providerId="ADAL" clId="{CFF70A02-D37A-4A1C-9761-FE9AA042093F}" dt="2022-09-08T07:44:43.315" v="16" actId="20577"/>
          <ac:spMkLst>
            <pc:docMk/>
            <pc:sldMk cId="0" sldId="266"/>
            <ac:spMk id="124" creationId="{00000000-0000-0000-0000-000000000000}"/>
          </ac:spMkLst>
        </pc:spChg>
      </pc:sldChg>
      <pc:sldChg chg="addSp delSp modSp mod">
        <pc:chgData name="Dragan Javorac" userId="913c2858-fb97-4c6e-a42c-b1f1a16b225e" providerId="ADAL" clId="{CFF70A02-D37A-4A1C-9761-FE9AA042093F}" dt="2022-09-08T07:49:04.061" v="154" actId="207"/>
        <pc:sldMkLst>
          <pc:docMk/>
          <pc:sldMk cId="0" sldId="267"/>
        </pc:sldMkLst>
        <pc:spChg chg="add mod">
          <ac:chgData name="Dragan Javorac" userId="913c2858-fb97-4c6e-a42c-b1f1a16b225e" providerId="ADAL" clId="{CFF70A02-D37A-4A1C-9761-FE9AA042093F}" dt="2022-09-08T07:49:04.061" v="154" actId="207"/>
          <ac:spMkLst>
            <pc:docMk/>
            <pc:sldMk cId="0" sldId="267"/>
            <ac:spMk id="7" creationId="{52DF19C7-1317-5F37-CE7E-EC3B444E69B3}"/>
          </ac:spMkLst>
        </pc:spChg>
        <pc:spChg chg="add mod">
          <ac:chgData name="Dragan Javorac" userId="913c2858-fb97-4c6e-a42c-b1f1a16b225e" providerId="ADAL" clId="{CFF70A02-D37A-4A1C-9761-FE9AA042093F}" dt="2022-09-08T07:49:04.061" v="154" actId="207"/>
          <ac:spMkLst>
            <pc:docMk/>
            <pc:sldMk cId="0" sldId="267"/>
            <ac:spMk id="8" creationId="{454C6EAC-F2E3-64A2-E21D-8495448857AE}"/>
          </ac:spMkLst>
        </pc:spChg>
        <pc:spChg chg="add mod">
          <ac:chgData name="Dragan Javorac" userId="913c2858-fb97-4c6e-a42c-b1f1a16b225e" providerId="ADAL" clId="{CFF70A02-D37A-4A1C-9761-FE9AA042093F}" dt="2022-09-08T07:49:04.061" v="154" actId="207"/>
          <ac:spMkLst>
            <pc:docMk/>
            <pc:sldMk cId="0" sldId="267"/>
            <ac:spMk id="9" creationId="{6F1F36F8-2969-1E9A-B7BE-6102C38549FE}"/>
          </ac:spMkLst>
        </pc:spChg>
        <pc:picChg chg="add mod">
          <ac:chgData name="Dragan Javorac" userId="913c2858-fb97-4c6e-a42c-b1f1a16b225e" providerId="ADAL" clId="{CFF70A02-D37A-4A1C-9761-FE9AA042093F}" dt="2022-09-08T07:47:07.874" v="25" actId="1076"/>
          <ac:picMkLst>
            <pc:docMk/>
            <pc:sldMk cId="0" sldId="267"/>
            <ac:picMk id="4" creationId="{5169E581-485B-0459-962B-77975206680F}"/>
          </ac:picMkLst>
        </pc:picChg>
        <pc:picChg chg="add del">
          <ac:chgData name="Dragan Javorac" userId="913c2858-fb97-4c6e-a42c-b1f1a16b225e" providerId="ADAL" clId="{CFF70A02-D37A-4A1C-9761-FE9AA042093F}" dt="2022-09-08T07:46:58.132" v="21" actId="478"/>
          <ac:picMkLst>
            <pc:docMk/>
            <pc:sldMk cId="0" sldId="267"/>
            <ac:picMk id="6" creationId="{1FE29C32-22D9-1B7F-A6BB-BCFC55861BF6}"/>
          </ac:picMkLst>
        </pc:picChg>
        <pc:picChg chg="del">
          <ac:chgData name="Dragan Javorac" userId="913c2858-fb97-4c6e-a42c-b1f1a16b225e" providerId="ADAL" clId="{CFF70A02-D37A-4A1C-9761-FE9AA042093F}" dt="2022-09-08T07:46:55.897" v="20" actId="478"/>
          <ac:picMkLst>
            <pc:docMk/>
            <pc:sldMk cId="0" sldId="267"/>
            <ac:picMk id="134" creationId="{00000000-0000-0000-0000-000000000000}"/>
          </ac:picMkLst>
        </pc:picChg>
      </pc:sldChg>
      <pc:sldChg chg="addSp delSp modSp mod">
        <pc:chgData name="Dragan Javorac" userId="913c2858-fb97-4c6e-a42c-b1f1a16b225e" providerId="ADAL" clId="{CFF70A02-D37A-4A1C-9761-FE9AA042093F}" dt="2022-09-08T08:02:03.436" v="931" actId="14100"/>
        <pc:sldMkLst>
          <pc:docMk/>
          <pc:sldMk cId="0" sldId="268"/>
        </pc:sldMkLst>
        <pc:spChg chg="add mod">
          <ac:chgData name="Dragan Javorac" userId="913c2858-fb97-4c6e-a42c-b1f1a16b225e" providerId="ADAL" clId="{CFF70A02-D37A-4A1C-9761-FE9AA042093F}" dt="2022-09-08T08:02:03.436" v="931" actId="14100"/>
          <ac:spMkLst>
            <pc:docMk/>
            <pc:sldMk cId="0" sldId="268"/>
            <ac:spMk id="7" creationId="{76CBA04D-1A86-023C-0A42-5EC04152CC7F}"/>
          </ac:spMkLst>
        </pc:spChg>
        <pc:spChg chg="add mod">
          <ac:chgData name="Dragan Javorac" userId="913c2858-fb97-4c6e-a42c-b1f1a16b225e" providerId="ADAL" clId="{CFF70A02-D37A-4A1C-9761-FE9AA042093F}" dt="2022-09-08T08:01:34.292" v="850" actId="14100"/>
          <ac:spMkLst>
            <pc:docMk/>
            <pc:sldMk cId="0" sldId="268"/>
            <ac:spMk id="10" creationId="{5CBB458D-4B60-1961-3B09-2CFE2AED166B}"/>
          </ac:spMkLst>
        </pc:spChg>
        <pc:spChg chg="del">
          <ac:chgData name="Dragan Javorac" userId="913c2858-fb97-4c6e-a42c-b1f1a16b225e" providerId="ADAL" clId="{CFF70A02-D37A-4A1C-9761-FE9AA042093F}" dt="2022-09-08T07:58:57.804" v="817" actId="478"/>
          <ac:spMkLst>
            <pc:docMk/>
            <pc:sldMk cId="0" sldId="268"/>
            <ac:spMk id="141" creationId="{00000000-0000-0000-0000-000000000000}"/>
          </ac:spMkLst>
        </pc:spChg>
        <pc:spChg chg="del mod">
          <ac:chgData name="Dragan Javorac" userId="913c2858-fb97-4c6e-a42c-b1f1a16b225e" providerId="ADAL" clId="{CFF70A02-D37A-4A1C-9761-FE9AA042093F}" dt="2022-09-08T07:58:57.039" v="816" actId="478"/>
          <ac:spMkLst>
            <pc:docMk/>
            <pc:sldMk cId="0" sldId="268"/>
            <ac:spMk id="142" creationId="{00000000-0000-0000-0000-000000000000}"/>
          </ac:spMkLst>
        </pc:spChg>
        <pc:spChg chg="del">
          <ac:chgData name="Dragan Javorac" userId="913c2858-fb97-4c6e-a42c-b1f1a16b225e" providerId="ADAL" clId="{CFF70A02-D37A-4A1C-9761-FE9AA042093F}" dt="2022-09-08T07:58:59.763" v="819" actId="478"/>
          <ac:spMkLst>
            <pc:docMk/>
            <pc:sldMk cId="0" sldId="268"/>
            <ac:spMk id="143" creationId="{00000000-0000-0000-0000-000000000000}"/>
          </ac:spMkLst>
        </pc:spChg>
        <pc:picChg chg="add del">
          <ac:chgData name="Dragan Javorac" userId="913c2858-fb97-4c6e-a42c-b1f1a16b225e" providerId="ADAL" clId="{CFF70A02-D37A-4A1C-9761-FE9AA042093F}" dt="2022-09-08T07:59:16.937" v="823" actId="478"/>
          <ac:picMkLst>
            <pc:docMk/>
            <pc:sldMk cId="0" sldId="268"/>
            <ac:picMk id="4" creationId="{3A922504-C192-0157-3ED4-59A21875753E}"/>
          </ac:picMkLst>
        </pc:picChg>
        <pc:picChg chg="add mod modCrop">
          <ac:chgData name="Dragan Javorac" userId="913c2858-fb97-4c6e-a42c-b1f1a16b225e" providerId="ADAL" clId="{CFF70A02-D37A-4A1C-9761-FE9AA042093F}" dt="2022-09-08T08:01:21.428" v="834" actId="1076"/>
          <ac:picMkLst>
            <pc:docMk/>
            <pc:sldMk cId="0" sldId="268"/>
            <ac:picMk id="6" creationId="{FFCC90F7-F033-529B-C251-CD265B3B3264}"/>
          </ac:picMkLst>
        </pc:picChg>
        <pc:picChg chg="add mod">
          <ac:chgData name="Dragan Javorac" userId="913c2858-fb97-4c6e-a42c-b1f1a16b225e" providerId="ADAL" clId="{CFF70A02-D37A-4A1C-9761-FE9AA042093F}" dt="2022-09-08T08:01:24.300" v="835" actId="1076"/>
          <ac:picMkLst>
            <pc:docMk/>
            <pc:sldMk cId="0" sldId="268"/>
            <ac:picMk id="9" creationId="{F250197B-04EF-D31D-6507-14ED7CB858B0}"/>
          </ac:picMkLst>
        </pc:picChg>
        <pc:picChg chg="del">
          <ac:chgData name="Dragan Javorac" userId="913c2858-fb97-4c6e-a42c-b1f1a16b225e" providerId="ADAL" clId="{CFF70A02-D37A-4A1C-9761-FE9AA042093F}" dt="2022-09-08T07:58:59.015" v="818" actId="478"/>
          <ac:picMkLst>
            <pc:docMk/>
            <pc:sldMk cId="0" sldId="268"/>
            <ac:picMk id="139" creationId="{00000000-0000-0000-0000-000000000000}"/>
          </ac:picMkLst>
        </pc:picChg>
      </pc:sldChg>
      <pc:sldChg chg="del">
        <pc:chgData name="Dragan Javorac" userId="913c2858-fb97-4c6e-a42c-b1f1a16b225e" providerId="ADAL" clId="{CFF70A02-D37A-4A1C-9761-FE9AA042093F}" dt="2022-09-08T08:08:17.234" v="1047" actId="47"/>
        <pc:sldMkLst>
          <pc:docMk/>
          <pc:sldMk cId="0" sldId="269"/>
        </pc:sldMkLst>
      </pc:sldChg>
      <pc:sldChg chg="addSp delSp modSp mod">
        <pc:chgData name="Dragan Javorac" userId="913c2858-fb97-4c6e-a42c-b1f1a16b225e" providerId="ADAL" clId="{CFF70A02-D37A-4A1C-9761-FE9AA042093F}" dt="2022-09-08T08:27:15.373" v="1812" actId="732"/>
        <pc:sldMkLst>
          <pc:docMk/>
          <pc:sldMk cId="0" sldId="270"/>
        </pc:sldMkLst>
        <pc:spChg chg="del">
          <ac:chgData name="Dragan Javorac" userId="913c2858-fb97-4c6e-a42c-b1f1a16b225e" providerId="ADAL" clId="{CFF70A02-D37A-4A1C-9761-FE9AA042093F}" dt="2022-09-08T08:26:35.882" v="1795" actId="478"/>
          <ac:spMkLst>
            <pc:docMk/>
            <pc:sldMk cId="0" sldId="270"/>
            <ac:spMk id="157" creationId="{00000000-0000-0000-0000-000000000000}"/>
          </ac:spMkLst>
        </pc:spChg>
        <pc:spChg chg="mod">
          <ac:chgData name="Dragan Javorac" userId="913c2858-fb97-4c6e-a42c-b1f1a16b225e" providerId="ADAL" clId="{CFF70A02-D37A-4A1C-9761-FE9AA042093F}" dt="2022-09-08T08:26:58.277" v="1807" actId="14100"/>
          <ac:spMkLst>
            <pc:docMk/>
            <pc:sldMk cId="0" sldId="270"/>
            <ac:spMk id="159" creationId="{00000000-0000-0000-0000-000000000000}"/>
          </ac:spMkLst>
        </pc:spChg>
        <pc:spChg chg="mod">
          <ac:chgData name="Dragan Javorac" userId="913c2858-fb97-4c6e-a42c-b1f1a16b225e" providerId="ADAL" clId="{CFF70A02-D37A-4A1C-9761-FE9AA042093F}" dt="2022-09-08T08:27:01.645" v="1808" actId="1076"/>
          <ac:spMkLst>
            <pc:docMk/>
            <pc:sldMk cId="0" sldId="270"/>
            <ac:spMk id="160" creationId="{00000000-0000-0000-0000-000000000000}"/>
          </ac:spMkLst>
        </pc:spChg>
        <pc:spChg chg="mod">
          <ac:chgData name="Dragan Javorac" userId="913c2858-fb97-4c6e-a42c-b1f1a16b225e" providerId="ADAL" clId="{CFF70A02-D37A-4A1C-9761-FE9AA042093F}" dt="2022-09-08T08:27:10.605" v="1811" actId="1076"/>
          <ac:spMkLst>
            <pc:docMk/>
            <pc:sldMk cId="0" sldId="270"/>
            <ac:spMk id="161" creationId="{00000000-0000-0000-0000-000000000000}"/>
          </ac:spMkLst>
        </pc:spChg>
        <pc:spChg chg="mod">
          <ac:chgData name="Dragan Javorac" userId="913c2858-fb97-4c6e-a42c-b1f1a16b225e" providerId="ADAL" clId="{CFF70A02-D37A-4A1C-9761-FE9AA042093F}" dt="2022-09-08T08:26:50.942" v="1803" actId="14100"/>
          <ac:spMkLst>
            <pc:docMk/>
            <pc:sldMk cId="0" sldId="270"/>
            <ac:spMk id="162" creationId="{00000000-0000-0000-0000-000000000000}"/>
          </ac:spMkLst>
        </pc:spChg>
        <pc:picChg chg="add mod ord modCrop">
          <ac:chgData name="Dragan Javorac" userId="913c2858-fb97-4c6e-a42c-b1f1a16b225e" providerId="ADAL" clId="{CFF70A02-D37A-4A1C-9761-FE9AA042093F}" dt="2022-09-08T08:27:15.373" v="1812" actId="732"/>
          <ac:picMkLst>
            <pc:docMk/>
            <pc:sldMk cId="0" sldId="270"/>
            <ac:picMk id="4" creationId="{B6F7DFCF-66E9-601F-4360-54620A4B8B51}"/>
          </ac:picMkLst>
        </pc:picChg>
        <pc:picChg chg="del">
          <ac:chgData name="Dragan Javorac" userId="913c2858-fb97-4c6e-a42c-b1f1a16b225e" providerId="ADAL" clId="{CFF70A02-D37A-4A1C-9761-FE9AA042093F}" dt="2022-09-08T08:25:58.425" v="1782" actId="478"/>
          <ac:picMkLst>
            <pc:docMk/>
            <pc:sldMk cId="0" sldId="270"/>
            <ac:picMk id="158" creationId="{00000000-0000-0000-0000-000000000000}"/>
          </ac:picMkLst>
        </pc:picChg>
      </pc:sldChg>
      <pc:sldChg chg="ord">
        <pc:chgData name="Dragan Javorac" userId="913c2858-fb97-4c6e-a42c-b1f1a16b225e" providerId="ADAL" clId="{CFF70A02-D37A-4A1C-9761-FE9AA042093F}" dt="2022-09-08T08:14:11.497" v="1314"/>
        <pc:sldMkLst>
          <pc:docMk/>
          <pc:sldMk cId="0" sldId="271"/>
        </pc:sldMkLst>
      </pc:sldChg>
      <pc:sldChg chg="ord">
        <pc:chgData name="Dragan Javorac" userId="913c2858-fb97-4c6e-a42c-b1f1a16b225e" providerId="ADAL" clId="{CFF70A02-D37A-4A1C-9761-FE9AA042093F}" dt="2022-09-08T08:14:11.497" v="1314"/>
        <pc:sldMkLst>
          <pc:docMk/>
          <pc:sldMk cId="0" sldId="272"/>
        </pc:sldMkLst>
      </pc:sldChg>
      <pc:sldChg chg="addSp delSp modSp mod ord">
        <pc:chgData name="Dragan Javorac" userId="913c2858-fb97-4c6e-a42c-b1f1a16b225e" providerId="ADAL" clId="{CFF70A02-D37A-4A1C-9761-FE9AA042093F}" dt="2022-09-08T08:24:58.706" v="1779" actId="478"/>
        <pc:sldMkLst>
          <pc:docMk/>
          <pc:sldMk cId="0" sldId="274"/>
        </pc:sldMkLst>
        <pc:spChg chg="mod">
          <ac:chgData name="Dragan Javorac" userId="913c2858-fb97-4c6e-a42c-b1f1a16b225e" providerId="ADAL" clId="{CFF70A02-D37A-4A1C-9761-FE9AA042093F}" dt="2022-09-08T08:24:54.619" v="1778" actId="6549"/>
          <ac:spMkLst>
            <pc:docMk/>
            <pc:sldMk cId="0" sldId="274"/>
            <ac:spMk id="189" creationId="{00000000-0000-0000-0000-000000000000}"/>
          </ac:spMkLst>
        </pc:spChg>
        <pc:spChg chg="del">
          <ac:chgData name="Dragan Javorac" userId="913c2858-fb97-4c6e-a42c-b1f1a16b225e" providerId="ADAL" clId="{CFF70A02-D37A-4A1C-9761-FE9AA042093F}" dt="2022-09-08T08:24:58.706" v="1779" actId="478"/>
          <ac:spMkLst>
            <pc:docMk/>
            <pc:sldMk cId="0" sldId="274"/>
            <ac:spMk id="190" creationId="{00000000-0000-0000-0000-000000000000}"/>
          </ac:spMkLst>
        </pc:spChg>
        <pc:picChg chg="add mod">
          <ac:chgData name="Dragan Javorac" userId="913c2858-fb97-4c6e-a42c-b1f1a16b225e" providerId="ADAL" clId="{CFF70A02-D37A-4A1C-9761-FE9AA042093F}" dt="2022-09-08T08:24:41.871" v="1745" actId="1076"/>
          <ac:picMkLst>
            <pc:docMk/>
            <pc:sldMk cId="0" sldId="274"/>
            <ac:picMk id="4" creationId="{68E812B7-32D2-3A70-A1A5-AF3090CAC27B}"/>
          </ac:picMkLst>
        </pc:picChg>
        <pc:picChg chg="del">
          <ac:chgData name="Dragan Javorac" userId="913c2858-fb97-4c6e-a42c-b1f1a16b225e" providerId="ADAL" clId="{CFF70A02-D37A-4A1C-9761-FE9AA042093F}" dt="2022-09-08T08:24:27.121" v="1742" actId="478"/>
          <ac:picMkLst>
            <pc:docMk/>
            <pc:sldMk cId="0" sldId="274"/>
            <ac:picMk id="191" creationId="{00000000-0000-0000-0000-000000000000}"/>
          </ac:picMkLst>
        </pc:picChg>
      </pc:sldChg>
      <pc:sldChg chg="addSp delSp modSp mod">
        <pc:chgData name="Dragan Javorac" userId="913c2858-fb97-4c6e-a42c-b1f1a16b225e" providerId="ADAL" clId="{CFF70A02-D37A-4A1C-9761-FE9AA042093F}" dt="2022-09-08T08:24:04.340" v="1740" actId="20577"/>
        <pc:sldMkLst>
          <pc:docMk/>
          <pc:sldMk cId="1010043746" sldId="283"/>
        </pc:sldMkLst>
        <pc:spChg chg="add mod">
          <ac:chgData name="Dragan Javorac" userId="913c2858-fb97-4c6e-a42c-b1f1a16b225e" providerId="ADAL" clId="{CFF70A02-D37A-4A1C-9761-FE9AA042093F}" dt="2022-09-08T08:23:48.434" v="1717" actId="20577"/>
          <ac:spMkLst>
            <pc:docMk/>
            <pc:sldMk cId="1010043746" sldId="283"/>
            <ac:spMk id="8" creationId="{E186B639-0E3E-8273-8C52-F924EA0273BA}"/>
          </ac:spMkLst>
        </pc:spChg>
        <pc:spChg chg="add mod">
          <ac:chgData name="Dragan Javorac" userId="913c2858-fb97-4c6e-a42c-b1f1a16b225e" providerId="ADAL" clId="{CFF70A02-D37A-4A1C-9761-FE9AA042093F}" dt="2022-09-08T08:24:00.598" v="1737" actId="20577"/>
          <ac:spMkLst>
            <pc:docMk/>
            <pc:sldMk cId="1010043746" sldId="283"/>
            <ac:spMk id="9" creationId="{F2E4B7BD-9140-9A71-3106-F8714E1AEE3B}"/>
          </ac:spMkLst>
        </pc:spChg>
        <pc:spChg chg="mod">
          <ac:chgData name="Dragan Javorac" userId="913c2858-fb97-4c6e-a42c-b1f1a16b225e" providerId="ADAL" clId="{CFF70A02-D37A-4A1C-9761-FE9AA042093F}" dt="2022-09-08T08:24:04.340" v="1740" actId="20577"/>
          <ac:spMkLst>
            <pc:docMk/>
            <pc:sldMk cId="1010043746" sldId="283"/>
            <ac:spMk id="149" creationId="{00000000-0000-0000-0000-000000000000}"/>
          </ac:spMkLst>
        </pc:spChg>
        <pc:picChg chg="del">
          <ac:chgData name="Dragan Javorac" userId="913c2858-fb97-4c6e-a42c-b1f1a16b225e" providerId="ADAL" clId="{CFF70A02-D37A-4A1C-9761-FE9AA042093F}" dt="2022-09-08T08:23:15.238" v="1690" actId="478"/>
          <ac:picMkLst>
            <pc:docMk/>
            <pc:sldMk cId="1010043746" sldId="283"/>
            <ac:picMk id="4" creationId="{48B9D4BA-9BA8-4641-A557-D552C07A744A}"/>
          </ac:picMkLst>
        </pc:picChg>
        <pc:picChg chg="add mod">
          <ac:chgData name="Dragan Javorac" userId="913c2858-fb97-4c6e-a42c-b1f1a16b225e" providerId="ADAL" clId="{CFF70A02-D37A-4A1C-9761-FE9AA042093F}" dt="2022-09-08T08:23:16.999" v="1692" actId="1076"/>
          <ac:picMkLst>
            <pc:docMk/>
            <pc:sldMk cId="1010043746" sldId="283"/>
            <ac:picMk id="5" creationId="{7B29F47A-D949-7B2D-2739-5042CC97E3EB}"/>
          </ac:picMkLst>
        </pc:picChg>
        <pc:picChg chg="add del">
          <ac:chgData name="Dragan Javorac" userId="913c2858-fb97-4c6e-a42c-b1f1a16b225e" providerId="ADAL" clId="{CFF70A02-D37A-4A1C-9761-FE9AA042093F}" dt="2022-09-08T08:23:29.858" v="1694" actId="22"/>
          <ac:picMkLst>
            <pc:docMk/>
            <pc:sldMk cId="1010043746" sldId="283"/>
            <ac:picMk id="7" creationId="{7C646355-78BE-A211-D04A-C3993BEE60B4}"/>
          </ac:picMkLst>
        </pc:picChg>
      </pc:sldChg>
      <pc:sldChg chg="delSp modSp mod">
        <pc:chgData name="Dragan Javorac" userId="913c2858-fb97-4c6e-a42c-b1f1a16b225e" providerId="ADAL" clId="{CFF70A02-D37A-4A1C-9761-FE9AA042093F}" dt="2022-09-08T08:36:40.709" v="1903" actId="1076"/>
        <pc:sldMkLst>
          <pc:docMk/>
          <pc:sldMk cId="2819114601" sldId="284"/>
        </pc:sldMkLst>
        <pc:spChg chg="del">
          <ac:chgData name="Dragan Javorac" userId="913c2858-fb97-4c6e-a42c-b1f1a16b225e" providerId="ADAL" clId="{CFF70A02-D37A-4A1C-9761-FE9AA042093F}" dt="2022-09-08T08:36:35.687" v="1901" actId="478"/>
          <ac:spMkLst>
            <pc:docMk/>
            <pc:sldMk cId="2819114601" sldId="284"/>
            <ac:spMk id="150" creationId="{00000000-0000-0000-0000-000000000000}"/>
          </ac:spMkLst>
        </pc:spChg>
        <pc:picChg chg="mod">
          <ac:chgData name="Dragan Javorac" userId="913c2858-fb97-4c6e-a42c-b1f1a16b225e" providerId="ADAL" clId="{CFF70A02-D37A-4A1C-9761-FE9AA042093F}" dt="2022-09-08T08:36:40.709" v="1903" actId="1076"/>
          <ac:picMkLst>
            <pc:docMk/>
            <pc:sldMk cId="2819114601" sldId="284"/>
            <ac:picMk id="10" creationId="{E0CA4AA8-948D-41E8-94A3-5F6A006BD7E1}"/>
          </ac:picMkLst>
        </pc:picChg>
      </pc:sldChg>
      <pc:sldChg chg="addSp delSp modSp mod setBg">
        <pc:chgData name="Dragan Javorac" userId="913c2858-fb97-4c6e-a42c-b1f1a16b225e" providerId="ADAL" clId="{CFF70A02-D37A-4A1C-9761-FE9AA042093F}" dt="2022-09-08T08:35:46.989" v="1899"/>
        <pc:sldMkLst>
          <pc:docMk/>
          <pc:sldMk cId="2710829399" sldId="288"/>
        </pc:sldMkLst>
        <pc:spChg chg="mod">
          <ac:chgData name="Dragan Javorac" userId="913c2858-fb97-4c6e-a42c-b1f1a16b225e" providerId="ADAL" clId="{CFF70A02-D37A-4A1C-9761-FE9AA042093F}" dt="2022-09-08T08:30:47.160" v="1870" actId="404"/>
          <ac:spMkLst>
            <pc:docMk/>
            <pc:sldMk cId="2710829399" sldId="288"/>
            <ac:spMk id="126" creationId="{00000000-0000-0000-0000-000000000000}"/>
          </ac:spMkLst>
        </pc:spChg>
        <pc:spChg chg="mod">
          <ac:chgData name="Dragan Javorac" userId="913c2858-fb97-4c6e-a42c-b1f1a16b225e" providerId="ADAL" clId="{CFF70A02-D37A-4A1C-9761-FE9AA042093F}" dt="2022-09-08T07:48:55.511" v="153" actId="207"/>
          <ac:spMkLst>
            <pc:docMk/>
            <pc:sldMk cId="2710829399" sldId="288"/>
            <ac:spMk id="127" creationId="{00000000-0000-0000-0000-000000000000}"/>
          </ac:spMkLst>
        </pc:spChg>
        <pc:picChg chg="add del mod">
          <ac:chgData name="Dragan Javorac" userId="913c2858-fb97-4c6e-a42c-b1f1a16b225e" providerId="ADAL" clId="{CFF70A02-D37A-4A1C-9761-FE9AA042093F}" dt="2022-09-08T08:30:40.881" v="1866" actId="478"/>
          <ac:picMkLst>
            <pc:docMk/>
            <pc:sldMk cId="2710829399" sldId="288"/>
            <ac:picMk id="3" creationId="{0092973C-451D-7B68-A359-01B2AB939341}"/>
          </ac:picMkLst>
        </pc:picChg>
      </pc:sldChg>
      <pc:sldChg chg="del">
        <pc:chgData name="Dragan Javorac" userId="913c2858-fb97-4c6e-a42c-b1f1a16b225e" providerId="ADAL" clId="{CFF70A02-D37A-4A1C-9761-FE9AA042093F}" dt="2022-09-08T07:42:38.255" v="0" actId="47"/>
        <pc:sldMkLst>
          <pc:docMk/>
          <pc:sldMk cId="1972725637" sldId="289"/>
        </pc:sldMkLst>
      </pc:sldChg>
      <pc:sldChg chg="del">
        <pc:chgData name="Dragan Javorac" userId="913c2858-fb97-4c6e-a42c-b1f1a16b225e" providerId="ADAL" clId="{CFF70A02-D37A-4A1C-9761-FE9AA042093F}" dt="2022-09-08T07:42:38.255" v="0" actId="47"/>
        <pc:sldMkLst>
          <pc:docMk/>
          <pc:sldMk cId="0" sldId="292"/>
        </pc:sldMkLst>
      </pc:sldChg>
      <pc:sldChg chg="addSp delSp modSp add mod">
        <pc:chgData name="Dragan Javorac" userId="913c2858-fb97-4c6e-a42c-b1f1a16b225e" providerId="ADAL" clId="{CFF70A02-D37A-4A1C-9761-FE9AA042093F}" dt="2022-09-08T07:51:31.095" v="413" actId="20577"/>
        <pc:sldMkLst>
          <pc:docMk/>
          <pc:sldMk cId="52050728" sldId="306"/>
        </pc:sldMkLst>
        <pc:spChg chg="add mod">
          <ac:chgData name="Dragan Javorac" userId="913c2858-fb97-4c6e-a42c-b1f1a16b225e" providerId="ADAL" clId="{CFF70A02-D37A-4A1C-9761-FE9AA042093F}" dt="2022-09-08T07:50:08.869" v="229" actId="20577"/>
          <ac:spMkLst>
            <pc:docMk/>
            <pc:sldMk cId="52050728" sldId="306"/>
            <ac:spMk id="6" creationId="{54558DC9-AF43-8083-99D0-4C5F672193A2}"/>
          </ac:spMkLst>
        </pc:spChg>
        <pc:spChg chg="mod">
          <ac:chgData name="Dragan Javorac" userId="913c2858-fb97-4c6e-a42c-b1f1a16b225e" providerId="ADAL" clId="{CFF70A02-D37A-4A1C-9761-FE9AA042093F}" dt="2022-09-08T07:50:17.055" v="263" actId="20577"/>
          <ac:spMkLst>
            <pc:docMk/>
            <pc:sldMk cId="52050728" sldId="306"/>
            <ac:spMk id="7" creationId="{52DF19C7-1317-5F37-CE7E-EC3B444E69B3}"/>
          </ac:spMkLst>
        </pc:spChg>
        <pc:spChg chg="del">
          <ac:chgData name="Dragan Javorac" userId="913c2858-fb97-4c6e-a42c-b1f1a16b225e" providerId="ADAL" clId="{CFF70A02-D37A-4A1C-9761-FE9AA042093F}" dt="2022-09-08T07:49:21.822" v="184" actId="478"/>
          <ac:spMkLst>
            <pc:docMk/>
            <pc:sldMk cId="52050728" sldId="306"/>
            <ac:spMk id="8" creationId="{454C6EAC-F2E3-64A2-E21D-8495448857AE}"/>
          </ac:spMkLst>
        </pc:spChg>
        <pc:spChg chg="del">
          <ac:chgData name="Dragan Javorac" userId="913c2858-fb97-4c6e-a42c-b1f1a16b225e" providerId="ADAL" clId="{CFF70A02-D37A-4A1C-9761-FE9AA042093F}" dt="2022-09-08T07:49:22.632" v="185" actId="478"/>
          <ac:spMkLst>
            <pc:docMk/>
            <pc:sldMk cId="52050728" sldId="306"/>
            <ac:spMk id="9" creationId="{6F1F36F8-2969-1E9A-B7BE-6102C38549FE}"/>
          </ac:spMkLst>
        </pc:spChg>
        <pc:spChg chg="mod">
          <ac:chgData name="Dragan Javorac" userId="913c2858-fb97-4c6e-a42c-b1f1a16b225e" providerId="ADAL" clId="{CFF70A02-D37A-4A1C-9761-FE9AA042093F}" dt="2022-09-08T07:49:15.871" v="181" actId="20577"/>
          <ac:spMkLst>
            <pc:docMk/>
            <pc:sldMk cId="52050728" sldId="306"/>
            <ac:spMk id="132" creationId="{00000000-0000-0000-0000-000000000000}"/>
          </ac:spMkLst>
        </pc:spChg>
        <pc:spChg chg="mod">
          <ac:chgData name="Dragan Javorac" userId="913c2858-fb97-4c6e-a42c-b1f1a16b225e" providerId="ADAL" clId="{CFF70A02-D37A-4A1C-9761-FE9AA042093F}" dt="2022-09-08T07:51:31.095" v="413" actId="20577"/>
          <ac:spMkLst>
            <pc:docMk/>
            <pc:sldMk cId="52050728" sldId="306"/>
            <ac:spMk id="133" creationId="{00000000-0000-0000-0000-000000000000}"/>
          </ac:spMkLst>
        </pc:spChg>
        <pc:picChg chg="del">
          <ac:chgData name="Dragan Javorac" userId="913c2858-fb97-4c6e-a42c-b1f1a16b225e" providerId="ADAL" clId="{CFF70A02-D37A-4A1C-9761-FE9AA042093F}" dt="2022-09-08T07:49:18.625" v="182" actId="478"/>
          <ac:picMkLst>
            <pc:docMk/>
            <pc:sldMk cId="52050728" sldId="306"/>
            <ac:picMk id="4" creationId="{5169E581-485B-0459-962B-77975206680F}"/>
          </ac:picMkLst>
        </pc:picChg>
        <pc:picChg chg="add mod ord">
          <ac:chgData name="Dragan Javorac" userId="913c2858-fb97-4c6e-a42c-b1f1a16b225e" providerId="ADAL" clId="{CFF70A02-D37A-4A1C-9761-FE9AA042093F}" dt="2022-09-08T07:49:48.726" v="189" actId="167"/>
          <ac:picMkLst>
            <pc:docMk/>
            <pc:sldMk cId="52050728" sldId="306"/>
            <ac:picMk id="5" creationId="{C37270CF-758C-0B92-5A78-2A26AEE83A47}"/>
          </ac:picMkLst>
        </pc:picChg>
      </pc:sldChg>
      <pc:sldChg chg="addSp delSp modSp add mod">
        <pc:chgData name="Dragan Javorac" userId="913c2858-fb97-4c6e-a42c-b1f1a16b225e" providerId="ADAL" clId="{CFF70A02-D37A-4A1C-9761-FE9AA042093F}" dt="2022-09-08T08:36:09.529" v="1900" actId="16037"/>
        <pc:sldMkLst>
          <pc:docMk/>
          <pc:sldMk cId="3593851730" sldId="307"/>
        </pc:sldMkLst>
        <pc:spChg chg="mod">
          <ac:chgData name="Dragan Javorac" userId="913c2858-fb97-4c6e-a42c-b1f1a16b225e" providerId="ADAL" clId="{CFF70A02-D37A-4A1C-9761-FE9AA042093F}" dt="2022-09-08T08:36:09.529" v="1900" actId="16037"/>
          <ac:spMkLst>
            <pc:docMk/>
            <pc:sldMk cId="3593851730" sldId="307"/>
            <ac:spMk id="6" creationId="{54558DC9-AF43-8083-99D0-4C5F672193A2}"/>
          </ac:spMkLst>
        </pc:spChg>
        <pc:spChg chg="mod">
          <ac:chgData name="Dragan Javorac" userId="913c2858-fb97-4c6e-a42c-b1f1a16b225e" providerId="ADAL" clId="{CFF70A02-D37A-4A1C-9761-FE9AA042093F}" dt="2022-09-08T07:55:42.970" v="721" actId="20577"/>
          <ac:spMkLst>
            <pc:docMk/>
            <pc:sldMk cId="3593851730" sldId="307"/>
            <ac:spMk id="7" creationId="{52DF19C7-1317-5F37-CE7E-EC3B444E69B3}"/>
          </ac:spMkLst>
        </pc:spChg>
        <pc:spChg chg="mod">
          <ac:chgData name="Dragan Javorac" userId="913c2858-fb97-4c6e-a42c-b1f1a16b225e" providerId="ADAL" clId="{CFF70A02-D37A-4A1C-9761-FE9AA042093F}" dt="2022-09-08T07:54:20.798" v="615" actId="20577"/>
          <ac:spMkLst>
            <pc:docMk/>
            <pc:sldMk cId="3593851730" sldId="307"/>
            <ac:spMk id="132" creationId="{00000000-0000-0000-0000-000000000000}"/>
          </ac:spMkLst>
        </pc:spChg>
        <pc:spChg chg="mod">
          <ac:chgData name="Dragan Javorac" userId="913c2858-fb97-4c6e-a42c-b1f1a16b225e" providerId="ADAL" clId="{CFF70A02-D37A-4A1C-9761-FE9AA042093F}" dt="2022-09-08T07:56:35.782" v="814" actId="20577"/>
          <ac:spMkLst>
            <pc:docMk/>
            <pc:sldMk cId="3593851730" sldId="307"/>
            <ac:spMk id="133" creationId="{00000000-0000-0000-0000-000000000000}"/>
          </ac:spMkLst>
        </pc:spChg>
        <pc:picChg chg="add mod ord">
          <ac:chgData name="Dragan Javorac" userId="913c2858-fb97-4c6e-a42c-b1f1a16b225e" providerId="ADAL" clId="{CFF70A02-D37A-4A1C-9761-FE9AA042093F}" dt="2022-09-08T07:55:10.559" v="624" actId="1076"/>
          <ac:picMkLst>
            <pc:docMk/>
            <pc:sldMk cId="3593851730" sldId="307"/>
            <ac:picMk id="4" creationId="{A818E353-8817-4C22-1D4B-BBA711C5E4BA}"/>
          </ac:picMkLst>
        </pc:picChg>
        <pc:picChg chg="del">
          <ac:chgData name="Dragan Javorac" userId="913c2858-fb97-4c6e-a42c-b1f1a16b225e" providerId="ADAL" clId="{CFF70A02-D37A-4A1C-9761-FE9AA042093F}" dt="2022-09-08T07:54:55.373" v="617" actId="478"/>
          <ac:picMkLst>
            <pc:docMk/>
            <pc:sldMk cId="3593851730" sldId="307"/>
            <ac:picMk id="5" creationId="{C37270CF-758C-0B92-5A78-2A26AEE83A47}"/>
          </ac:picMkLst>
        </pc:picChg>
      </pc:sldChg>
      <pc:sldChg chg="addSp delSp modSp add mod ord">
        <pc:chgData name="Dragan Javorac" userId="913c2858-fb97-4c6e-a42c-b1f1a16b225e" providerId="ADAL" clId="{CFF70A02-D37A-4A1C-9761-FE9AA042093F}" dt="2022-09-08T07:54:09.632" v="597" actId="1076"/>
        <pc:sldMkLst>
          <pc:docMk/>
          <pc:sldMk cId="241724827" sldId="308"/>
        </pc:sldMkLst>
        <pc:spChg chg="add mod">
          <ac:chgData name="Dragan Javorac" userId="913c2858-fb97-4c6e-a42c-b1f1a16b225e" providerId="ADAL" clId="{CFF70A02-D37A-4A1C-9761-FE9AA042093F}" dt="2022-09-08T07:53:47.617" v="591" actId="1076"/>
          <ac:spMkLst>
            <pc:docMk/>
            <pc:sldMk cId="241724827" sldId="308"/>
            <ac:spMk id="11" creationId="{AB0B9670-351C-AB99-D631-F667093E18DA}"/>
          </ac:spMkLst>
        </pc:spChg>
        <pc:spChg chg="mod">
          <ac:chgData name="Dragan Javorac" userId="913c2858-fb97-4c6e-a42c-b1f1a16b225e" providerId="ADAL" clId="{CFF70A02-D37A-4A1C-9761-FE9AA042093F}" dt="2022-09-08T07:51:56.641" v="445" actId="20577"/>
          <ac:spMkLst>
            <pc:docMk/>
            <pc:sldMk cId="241724827" sldId="308"/>
            <ac:spMk id="123" creationId="{00000000-0000-0000-0000-000000000000}"/>
          </ac:spMkLst>
        </pc:spChg>
        <pc:spChg chg="mod">
          <ac:chgData name="Dragan Javorac" userId="913c2858-fb97-4c6e-a42c-b1f1a16b225e" providerId="ADAL" clId="{CFF70A02-D37A-4A1C-9761-FE9AA042093F}" dt="2022-09-08T07:52:35.519" v="551" actId="20577"/>
          <ac:spMkLst>
            <pc:docMk/>
            <pc:sldMk cId="241724827" sldId="308"/>
            <ac:spMk id="124" creationId="{00000000-0000-0000-0000-000000000000}"/>
          </ac:spMkLst>
        </pc:spChg>
        <pc:picChg chg="add mod">
          <ac:chgData name="Dragan Javorac" userId="913c2858-fb97-4c6e-a42c-b1f1a16b225e" providerId="ADAL" clId="{CFF70A02-D37A-4A1C-9761-FE9AA042093F}" dt="2022-09-08T07:52:55.690" v="554" actId="1076"/>
          <ac:picMkLst>
            <pc:docMk/>
            <pc:sldMk cId="241724827" sldId="308"/>
            <ac:picMk id="4" creationId="{C52E1C42-D29B-1628-0E90-AED809D6A6B5}"/>
          </ac:picMkLst>
        </pc:picChg>
        <pc:picChg chg="del">
          <ac:chgData name="Dragan Javorac" userId="913c2858-fb97-4c6e-a42c-b1f1a16b225e" providerId="ADAL" clId="{CFF70A02-D37A-4A1C-9761-FE9AA042093F}" dt="2022-09-08T07:52:41.378" v="552" actId="478"/>
          <ac:picMkLst>
            <pc:docMk/>
            <pc:sldMk cId="241724827" sldId="308"/>
            <ac:picMk id="5" creationId="{28EC5DD6-44F3-4ABD-B19C-D788953EFD09}"/>
          </ac:picMkLst>
        </pc:picChg>
        <pc:picChg chg="add mod">
          <ac:chgData name="Dragan Javorac" userId="913c2858-fb97-4c6e-a42c-b1f1a16b225e" providerId="ADAL" clId="{CFF70A02-D37A-4A1C-9761-FE9AA042093F}" dt="2022-09-08T07:54:07.503" v="596" actId="1076"/>
          <ac:picMkLst>
            <pc:docMk/>
            <pc:sldMk cId="241724827" sldId="308"/>
            <ac:picMk id="7" creationId="{E723F42A-55FC-C470-33DB-CBB5FDBCDCFC}"/>
          </ac:picMkLst>
        </pc:picChg>
        <pc:picChg chg="add mod">
          <ac:chgData name="Dragan Javorac" userId="913c2858-fb97-4c6e-a42c-b1f1a16b225e" providerId="ADAL" clId="{CFF70A02-D37A-4A1C-9761-FE9AA042093F}" dt="2022-09-08T07:54:06.160" v="595" actId="1076"/>
          <ac:picMkLst>
            <pc:docMk/>
            <pc:sldMk cId="241724827" sldId="308"/>
            <ac:picMk id="9" creationId="{05F4809D-11A5-F37F-A07B-4D45A9415144}"/>
          </ac:picMkLst>
        </pc:picChg>
        <pc:picChg chg="add mod">
          <ac:chgData name="Dragan Javorac" userId="913c2858-fb97-4c6e-a42c-b1f1a16b225e" providerId="ADAL" clId="{CFF70A02-D37A-4A1C-9761-FE9AA042093F}" dt="2022-09-08T07:54:09.632" v="597" actId="1076"/>
          <ac:picMkLst>
            <pc:docMk/>
            <pc:sldMk cId="241724827" sldId="308"/>
            <ac:picMk id="10" creationId="{4A103D32-2DDE-14E5-26AA-1BFF5DA40C3A}"/>
          </ac:picMkLst>
        </pc:picChg>
      </pc:sldChg>
      <pc:sldChg chg="addSp delSp modSp add mod">
        <pc:chgData name="Dragan Javorac" userId="913c2858-fb97-4c6e-a42c-b1f1a16b225e" providerId="ADAL" clId="{CFF70A02-D37A-4A1C-9761-FE9AA042093F}" dt="2022-09-08T08:07:27.389" v="1046" actId="1076"/>
        <pc:sldMkLst>
          <pc:docMk/>
          <pc:sldMk cId="2373212971" sldId="309"/>
        </pc:sldMkLst>
        <pc:spChg chg="add mod">
          <ac:chgData name="Dragan Javorac" userId="913c2858-fb97-4c6e-a42c-b1f1a16b225e" providerId="ADAL" clId="{CFF70A02-D37A-4A1C-9761-FE9AA042093F}" dt="2022-09-08T08:07:24.950" v="1044" actId="14100"/>
          <ac:spMkLst>
            <pc:docMk/>
            <pc:sldMk cId="2373212971" sldId="309"/>
            <ac:spMk id="6" creationId="{C4E20C7A-785E-6201-27FD-F372B3CAC054}"/>
          </ac:spMkLst>
        </pc:spChg>
        <pc:spChg chg="del">
          <ac:chgData name="Dragan Javorac" userId="913c2858-fb97-4c6e-a42c-b1f1a16b225e" providerId="ADAL" clId="{CFF70A02-D37A-4A1C-9761-FE9AA042093F}" dt="2022-09-08T08:07:19.116" v="1042" actId="478"/>
          <ac:spMkLst>
            <pc:docMk/>
            <pc:sldMk cId="2373212971" sldId="309"/>
            <ac:spMk id="7" creationId="{76CBA04D-1A86-023C-0A42-5EC04152CC7F}"/>
          </ac:spMkLst>
        </pc:spChg>
        <pc:spChg chg="mod">
          <ac:chgData name="Dragan Javorac" userId="913c2858-fb97-4c6e-a42c-b1f1a16b225e" providerId="ADAL" clId="{CFF70A02-D37A-4A1C-9761-FE9AA042093F}" dt="2022-09-08T08:06:38.773" v="971" actId="14100"/>
          <ac:spMkLst>
            <pc:docMk/>
            <pc:sldMk cId="2373212971" sldId="309"/>
            <ac:spMk id="10" creationId="{5CBB458D-4B60-1961-3B09-2CFE2AED166B}"/>
          </ac:spMkLst>
        </pc:spChg>
        <pc:spChg chg="mod">
          <ac:chgData name="Dragan Javorac" userId="913c2858-fb97-4c6e-a42c-b1f1a16b225e" providerId="ADAL" clId="{CFF70A02-D37A-4A1C-9761-FE9AA042093F}" dt="2022-09-08T08:07:27.389" v="1046" actId="1076"/>
          <ac:spMkLst>
            <pc:docMk/>
            <pc:sldMk cId="2373212971" sldId="309"/>
            <ac:spMk id="140" creationId="{00000000-0000-0000-0000-000000000000}"/>
          </ac:spMkLst>
        </pc:spChg>
        <pc:picChg chg="add mod modCrop">
          <ac:chgData name="Dragan Javorac" userId="913c2858-fb97-4c6e-a42c-b1f1a16b225e" providerId="ADAL" clId="{CFF70A02-D37A-4A1C-9761-FE9AA042093F}" dt="2022-09-08T08:07:15.837" v="1041" actId="1076"/>
          <ac:picMkLst>
            <pc:docMk/>
            <pc:sldMk cId="2373212971" sldId="309"/>
            <ac:picMk id="4" creationId="{FF16A8AC-01B8-D080-BD00-7B26EF5DB5C9}"/>
          </ac:picMkLst>
        </pc:picChg>
        <pc:picChg chg="add mod ord">
          <ac:chgData name="Dragan Javorac" userId="913c2858-fb97-4c6e-a42c-b1f1a16b225e" providerId="ADAL" clId="{CFF70A02-D37A-4A1C-9761-FE9AA042093F}" dt="2022-09-08T08:06:36.830" v="970" actId="167"/>
          <ac:picMkLst>
            <pc:docMk/>
            <pc:sldMk cId="2373212971" sldId="309"/>
            <ac:picMk id="5" creationId="{1FA2CC54-6D6E-FBA8-FCAE-A7743A3DF029}"/>
          </ac:picMkLst>
        </pc:picChg>
        <pc:picChg chg="del">
          <ac:chgData name="Dragan Javorac" userId="913c2858-fb97-4c6e-a42c-b1f1a16b225e" providerId="ADAL" clId="{CFF70A02-D37A-4A1C-9761-FE9AA042093F}" dt="2022-09-08T08:02:52.293" v="942" actId="478"/>
          <ac:picMkLst>
            <pc:docMk/>
            <pc:sldMk cId="2373212971" sldId="309"/>
            <ac:picMk id="6" creationId="{FFCC90F7-F033-529B-C251-CD265B3B3264}"/>
          </ac:picMkLst>
        </pc:picChg>
        <pc:picChg chg="del">
          <ac:chgData name="Dragan Javorac" userId="913c2858-fb97-4c6e-a42c-b1f1a16b225e" providerId="ADAL" clId="{CFF70A02-D37A-4A1C-9761-FE9AA042093F}" dt="2022-09-08T08:06:23.109" v="944" actId="478"/>
          <ac:picMkLst>
            <pc:docMk/>
            <pc:sldMk cId="2373212971" sldId="309"/>
            <ac:picMk id="9" creationId="{F250197B-04EF-D31D-6507-14ED7CB858B0}"/>
          </ac:picMkLst>
        </pc:picChg>
      </pc:sldChg>
      <pc:sldChg chg="addSp delSp modSp add mod">
        <pc:chgData name="Dragan Javorac" userId="913c2858-fb97-4c6e-a42c-b1f1a16b225e" providerId="ADAL" clId="{CFF70A02-D37A-4A1C-9761-FE9AA042093F}" dt="2022-09-08T08:14:21.225" v="1333" actId="14100"/>
        <pc:sldMkLst>
          <pc:docMk/>
          <pc:sldMk cId="4261168887" sldId="310"/>
        </pc:sldMkLst>
        <pc:spChg chg="add mod">
          <ac:chgData name="Dragan Javorac" userId="913c2858-fb97-4c6e-a42c-b1f1a16b225e" providerId="ADAL" clId="{CFF70A02-D37A-4A1C-9761-FE9AA042093F}" dt="2022-09-08T08:14:21.225" v="1333" actId="14100"/>
          <ac:spMkLst>
            <pc:docMk/>
            <pc:sldMk cId="4261168887" sldId="310"/>
            <ac:spMk id="3" creationId="{142A05E1-049A-0D8A-F1A6-9E7CB316C583}"/>
          </ac:spMkLst>
        </pc:spChg>
        <pc:spChg chg="del">
          <ac:chgData name="Dragan Javorac" userId="913c2858-fb97-4c6e-a42c-b1f1a16b225e" providerId="ADAL" clId="{CFF70A02-D37A-4A1C-9761-FE9AA042093F}" dt="2022-09-08T08:08:32.661" v="1078" actId="478"/>
          <ac:spMkLst>
            <pc:docMk/>
            <pc:sldMk cId="4261168887" sldId="310"/>
            <ac:spMk id="6" creationId="{C4E20C7A-785E-6201-27FD-F372B3CAC054}"/>
          </ac:spMkLst>
        </pc:spChg>
        <pc:spChg chg="del">
          <ac:chgData name="Dragan Javorac" userId="913c2858-fb97-4c6e-a42c-b1f1a16b225e" providerId="ADAL" clId="{CFF70A02-D37A-4A1C-9761-FE9AA042093F}" dt="2022-09-08T08:08:32.149" v="1077" actId="478"/>
          <ac:spMkLst>
            <pc:docMk/>
            <pc:sldMk cId="4261168887" sldId="310"/>
            <ac:spMk id="10" creationId="{5CBB458D-4B60-1961-3B09-2CFE2AED166B}"/>
          </ac:spMkLst>
        </pc:spChg>
        <pc:spChg chg="mod">
          <ac:chgData name="Dragan Javorac" userId="913c2858-fb97-4c6e-a42c-b1f1a16b225e" providerId="ADAL" clId="{CFF70A02-D37A-4A1C-9761-FE9AA042093F}" dt="2022-09-08T08:08:28.756" v="1076" actId="20577"/>
          <ac:spMkLst>
            <pc:docMk/>
            <pc:sldMk cId="4261168887" sldId="310"/>
            <ac:spMk id="140" creationId="{00000000-0000-0000-0000-000000000000}"/>
          </ac:spMkLst>
        </pc:spChg>
        <pc:picChg chg="del">
          <ac:chgData name="Dragan Javorac" userId="913c2858-fb97-4c6e-a42c-b1f1a16b225e" providerId="ADAL" clId="{CFF70A02-D37A-4A1C-9761-FE9AA042093F}" dt="2022-09-08T08:08:33.967" v="1080" actId="478"/>
          <ac:picMkLst>
            <pc:docMk/>
            <pc:sldMk cId="4261168887" sldId="310"/>
            <ac:picMk id="4" creationId="{FF16A8AC-01B8-D080-BD00-7B26EF5DB5C9}"/>
          </ac:picMkLst>
        </pc:picChg>
        <pc:picChg chg="del">
          <ac:chgData name="Dragan Javorac" userId="913c2858-fb97-4c6e-a42c-b1f1a16b225e" providerId="ADAL" clId="{CFF70A02-D37A-4A1C-9761-FE9AA042093F}" dt="2022-09-08T08:08:33.185" v="1079" actId="478"/>
          <ac:picMkLst>
            <pc:docMk/>
            <pc:sldMk cId="4261168887" sldId="310"/>
            <ac:picMk id="5" creationId="{1FA2CC54-6D6E-FBA8-FCAE-A7743A3DF029}"/>
          </ac:picMkLst>
        </pc:picChg>
        <pc:picChg chg="add mod">
          <ac:chgData name="Dragan Javorac" userId="913c2858-fb97-4c6e-a42c-b1f1a16b225e" providerId="ADAL" clId="{CFF70A02-D37A-4A1C-9761-FE9AA042093F}" dt="2022-09-08T08:09:13.724" v="1164" actId="1076"/>
          <ac:picMkLst>
            <pc:docMk/>
            <pc:sldMk cId="4261168887" sldId="310"/>
            <ac:picMk id="8" creationId="{0144DF8B-F656-C0D5-CF77-77991B09DE5A}"/>
          </ac:picMkLst>
        </pc:picChg>
      </pc:sldChg>
      <pc:sldChg chg="addSp delSp modSp add mod setBg">
        <pc:chgData name="Dragan Javorac" userId="913c2858-fb97-4c6e-a42c-b1f1a16b225e" providerId="ADAL" clId="{CFF70A02-D37A-4A1C-9761-FE9AA042093F}" dt="2022-09-08T08:35:00.707" v="1878"/>
        <pc:sldMkLst>
          <pc:docMk/>
          <pc:sldMk cId="2519399557" sldId="311"/>
        </pc:sldMkLst>
        <pc:spChg chg="mod">
          <ac:chgData name="Dragan Javorac" userId="913c2858-fb97-4c6e-a42c-b1f1a16b225e" providerId="ADAL" clId="{CFF70A02-D37A-4A1C-9761-FE9AA042093F}" dt="2022-09-08T08:11:33.850" v="1265" actId="14100"/>
          <ac:spMkLst>
            <pc:docMk/>
            <pc:sldMk cId="2519399557" sldId="311"/>
            <ac:spMk id="6" creationId="{C4E20C7A-785E-6201-27FD-F372B3CAC054}"/>
          </ac:spMkLst>
        </pc:spChg>
        <pc:spChg chg="add mod">
          <ac:chgData name="Dragan Javorac" userId="913c2858-fb97-4c6e-a42c-b1f1a16b225e" providerId="ADAL" clId="{CFF70A02-D37A-4A1C-9761-FE9AA042093F}" dt="2022-09-08T08:11:56.369" v="1312" actId="20577"/>
          <ac:spMkLst>
            <pc:docMk/>
            <pc:sldMk cId="2519399557" sldId="311"/>
            <ac:spMk id="8" creationId="{40092607-BADC-284F-636C-0D4167FF8BB5}"/>
          </ac:spMkLst>
        </pc:spChg>
        <pc:spChg chg="mod">
          <ac:chgData name="Dragan Javorac" userId="913c2858-fb97-4c6e-a42c-b1f1a16b225e" providerId="ADAL" clId="{CFF70A02-D37A-4A1C-9761-FE9AA042093F}" dt="2022-09-08T08:11:10.212" v="1215" actId="14100"/>
          <ac:spMkLst>
            <pc:docMk/>
            <pc:sldMk cId="2519399557" sldId="311"/>
            <ac:spMk id="10" creationId="{5CBB458D-4B60-1961-3B09-2CFE2AED166B}"/>
          </ac:spMkLst>
        </pc:spChg>
        <pc:spChg chg="mod">
          <ac:chgData name="Dragan Javorac" userId="913c2858-fb97-4c6e-a42c-b1f1a16b225e" providerId="ADAL" clId="{CFF70A02-D37A-4A1C-9761-FE9AA042093F}" dt="2022-09-08T08:09:40.150" v="1199" actId="20577"/>
          <ac:spMkLst>
            <pc:docMk/>
            <pc:sldMk cId="2519399557" sldId="311"/>
            <ac:spMk id="140" creationId="{00000000-0000-0000-0000-000000000000}"/>
          </ac:spMkLst>
        </pc:spChg>
        <pc:picChg chg="del">
          <ac:chgData name="Dragan Javorac" userId="913c2858-fb97-4c6e-a42c-b1f1a16b225e" providerId="ADAL" clId="{CFF70A02-D37A-4A1C-9761-FE9AA042093F}" dt="2022-09-08T08:11:26.604" v="1262" actId="478"/>
          <ac:picMkLst>
            <pc:docMk/>
            <pc:sldMk cId="2519399557" sldId="311"/>
            <ac:picMk id="4" creationId="{FF16A8AC-01B8-D080-BD00-7B26EF5DB5C9}"/>
          </ac:picMkLst>
        </pc:picChg>
        <pc:picChg chg="del">
          <ac:chgData name="Dragan Javorac" userId="913c2858-fb97-4c6e-a42c-b1f1a16b225e" providerId="ADAL" clId="{CFF70A02-D37A-4A1C-9761-FE9AA042093F}" dt="2022-09-08T08:11:00.012" v="1201" actId="478"/>
          <ac:picMkLst>
            <pc:docMk/>
            <pc:sldMk cId="2519399557" sldId="311"/>
            <ac:picMk id="5" creationId="{1FA2CC54-6D6E-FBA8-FCAE-A7743A3DF029}"/>
          </ac:picMkLst>
        </pc:picChg>
        <pc:picChg chg="add mod ord">
          <ac:chgData name="Dragan Javorac" userId="913c2858-fb97-4c6e-a42c-b1f1a16b225e" providerId="ADAL" clId="{CFF70A02-D37A-4A1C-9761-FE9AA042093F}" dt="2022-09-08T08:11:07.767" v="1214" actId="167"/>
          <ac:picMkLst>
            <pc:docMk/>
            <pc:sldMk cId="2519399557" sldId="311"/>
            <ac:picMk id="7" creationId="{C7E0409D-88B3-40FE-338D-858D5D07BD3C}"/>
          </ac:picMkLst>
        </pc:picChg>
      </pc:sldChg>
      <pc:sldChg chg="addSp delSp modSp add mod">
        <pc:chgData name="Dragan Javorac" userId="913c2858-fb97-4c6e-a42c-b1f1a16b225e" providerId="ADAL" clId="{CFF70A02-D37A-4A1C-9761-FE9AA042093F}" dt="2022-09-08T08:20:03.027" v="1686" actId="5793"/>
        <pc:sldMkLst>
          <pc:docMk/>
          <pc:sldMk cId="1710459310" sldId="312"/>
        </pc:sldMkLst>
        <pc:spChg chg="add mod">
          <ac:chgData name="Dragan Javorac" userId="913c2858-fb97-4c6e-a42c-b1f1a16b225e" providerId="ADAL" clId="{CFF70A02-D37A-4A1C-9761-FE9AA042093F}" dt="2022-09-08T08:20:03.027" v="1686" actId="5793"/>
          <ac:spMkLst>
            <pc:docMk/>
            <pc:sldMk cId="1710459310" sldId="312"/>
            <ac:spMk id="2" creationId="{881D63DA-3010-CD95-E555-D188A1562DBF}"/>
          </ac:spMkLst>
        </pc:spChg>
        <pc:spChg chg="add del mod">
          <ac:chgData name="Dragan Javorac" userId="913c2858-fb97-4c6e-a42c-b1f1a16b225e" providerId="ADAL" clId="{CFF70A02-D37A-4A1C-9761-FE9AA042093F}" dt="2022-09-08T08:15:42.217" v="1380" actId="478"/>
          <ac:spMkLst>
            <pc:docMk/>
            <pc:sldMk cId="1710459310" sldId="312"/>
            <ac:spMk id="4" creationId="{851B2573-9EB4-7835-7E2F-EA64ED78E4FD}"/>
          </ac:spMkLst>
        </pc:spChg>
        <pc:spChg chg="add mod">
          <ac:chgData name="Dragan Javorac" userId="913c2858-fb97-4c6e-a42c-b1f1a16b225e" providerId="ADAL" clId="{CFF70A02-D37A-4A1C-9761-FE9AA042093F}" dt="2022-09-08T08:16:35.573" v="1509" actId="1076"/>
          <ac:spMkLst>
            <pc:docMk/>
            <pc:sldMk cId="1710459310" sldId="312"/>
            <ac:spMk id="5" creationId="{8EC8EC03-8A6F-D1F3-0D07-2AF316946D7D}"/>
          </ac:spMkLst>
        </pc:spChg>
        <pc:spChg chg="add mod">
          <ac:chgData name="Dragan Javorac" userId="913c2858-fb97-4c6e-a42c-b1f1a16b225e" providerId="ADAL" clId="{CFF70A02-D37A-4A1C-9761-FE9AA042093F}" dt="2022-09-08T08:16:37.412" v="1510" actId="1076"/>
          <ac:spMkLst>
            <pc:docMk/>
            <pc:sldMk cId="1710459310" sldId="312"/>
            <ac:spMk id="6" creationId="{A383A91F-8623-2242-4C86-CDDB6F86E022}"/>
          </ac:spMkLst>
        </pc:spChg>
        <pc:spChg chg="add mod">
          <ac:chgData name="Dragan Javorac" userId="913c2858-fb97-4c6e-a42c-b1f1a16b225e" providerId="ADAL" clId="{CFF70A02-D37A-4A1C-9761-FE9AA042093F}" dt="2022-09-08T08:16:39.580" v="1511" actId="1076"/>
          <ac:spMkLst>
            <pc:docMk/>
            <pc:sldMk cId="1710459310" sldId="312"/>
            <ac:spMk id="10" creationId="{F3303494-008C-821A-AC2A-41EFA72ACBE1}"/>
          </ac:spMkLst>
        </pc:spChg>
        <pc:spChg chg="add">
          <ac:chgData name="Dragan Javorac" userId="913c2858-fb97-4c6e-a42c-b1f1a16b225e" providerId="ADAL" clId="{CFF70A02-D37A-4A1C-9761-FE9AA042093F}" dt="2022-09-08T08:16:54.997" v="1514" actId="11529"/>
          <ac:spMkLst>
            <pc:docMk/>
            <pc:sldMk cId="1710459310" sldId="312"/>
            <ac:spMk id="13" creationId="{055FF7C1-C714-5F27-A969-CA91AA5F75A4}"/>
          </ac:spMkLst>
        </pc:spChg>
        <pc:spChg chg="add mod">
          <ac:chgData name="Dragan Javorac" userId="913c2858-fb97-4c6e-a42c-b1f1a16b225e" providerId="ADAL" clId="{CFF70A02-D37A-4A1C-9761-FE9AA042093F}" dt="2022-09-08T08:16:57.558" v="1516" actId="1076"/>
          <ac:spMkLst>
            <pc:docMk/>
            <pc:sldMk cId="1710459310" sldId="312"/>
            <ac:spMk id="14" creationId="{1240D8AD-FF15-6D11-E1CC-BACF4255570D}"/>
          </ac:spMkLst>
        </pc:spChg>
        <pc:spChg chg="add mod">
          <ac:chgData name="Dragan Javorac" userId="913c2858-fb97-4c6e-a42c-b1f1a16b225e" providerId="ADAL" clId="{CFF70A02-D37A-4A1C-9761-FE9AA042093F}" dt="2022-09-08T08:18:53.024" v="1640" actId="164"/>
          <ac:spMkLst>
            <pc:docMk/>
            <pc:sldMk cId="1710459310" sldId="312"/>
            <ac:spMk id="21" creationId="{8DCE1409-A9B8-B57D-57DE-12D575D0D834}"/>
          </ac:spMkLst>
        </pc:spChg>
        <pc:spChg chg="add mod">
          <ac:chgData name="Dragan Javorac" userId="913c2858-fb97-4c6e-a42c-b1f1a16b225e" providerId="ADAL" clId="{CFF70A02-D37A-4A1C-9761-FE9AA042093F}" dt="2022-09-08T08:18:53.024" v="1640" actId="164"/>
          <ac:spMkLst>
            <pc:docMk/>
            <pc:sldMk cId="1710459310" sldId="312"/>
            <ac:spMk id="22" creationId="{8A3803ED-A32C-1D7B-2771-700FEEB5C95F}"/>
          </ac:spMkLst>
        </pc:spChg>
        <pc:spChg chg="add mod">
          <ac:chgData name="Dragan Javorac" userId="913c2858-fb97-4c6e-a42c-b1f1a16b225e" providerId="ADAL" clId="{CFF70A02-D37A-4A1C-9761-FE9AA042093F}" dt="2022-09-08T08:18:53.024" v="1640" actId="164"/>
          <ac:spMkLst>
            <pc:docMk/>
            <pc:sldMk cId="1710459310" sldId="312"/>
            <ac:spMk id="24" creationId="{2D405FF8-9CB4-9E04-41A8-1E879C972F2A}"/>
          </ac:spMkLst>
        </pc:spChg>
        <pc:spChg chg="add mod">
          <ac:chgData name="Dragan Javorac" userId="913c2858-fb97-4c6e-a42c-b1f1a16b225e" providerId="ADAL" clId="{CFF70A02-D37A-4A1C-9761-FE9AA042093F}" dt="2022-09-08T08:18:47.401" v="1639" actId="571"/>
          <ac:spMkLst>
            <pc:docMk/>
            <pc:sldMk cId="1710459310" sldId="312"/>
            <ac:spMk id="25" creationId="{501A04A8-B539-5D96-83A1-5BA834E24EF6}"/>
          </ac:spMkLst>
        </pc:spChg>
        <pc:spChg chg="add del">
          <ac:chgData name="Dragan Javorac" userId="913c2858-fb97-4c6e-a42c-b1f1a16b225e" providerId="ADAL" clId="{CFF70A02-D37A-4A1C-9761-FE9AA042093F}" dt="2022-09-08T08:19:18.427" v="1647" actId="478"/>
          <ac:spMkLst>
            <pc:docMk/>
            <pc:sldMk cId="1710459310" sldId="312"/>
            <ac:spMk id="27" creationId="{2E1EE259-A1B2-2149-A808-F215E26FBFD0}"/>
          </ac:spMkLst>
        </pc:spChg>
        <pc:spChg chg="mod">
          <ac:chgData name="Dragan Javorac" userId="913c2858-fb97-4c6e-a42c-b1f1a16b225e" providerId="ADAL" clId="{CFF70A02-D37A-4A1C-9761-FE9AA042093F}" dt="2022-09-08T08:17:22.017" v="1545" actId="20577"/>
          <ac:spMkLst>
            <pc:docMk/>
            <pc:sldMk cId="1710459310" sldId="312"/>
            <ac:spMk id="172" creationId="{00000000-0000-0000-0000-000000000000}"/>
          </ac:spMkLst>
        </pc:spChg>
        <pc:spChg chg="del">
          <ac:chgData name="Dragan Javorac" userId="913c2858-fb97-4c6e-a42c-b1f1a16b225e" providerId="ADAL" clId="{CFF70A02-D37A-4A1C-9761-FE9AA042093F}" dt="2022-09-08T08:15:31.231" v="1376" actId="478"/>
          <ac:spMkLst>
            <pc:docMk/>
            <pc:sldMk cId="1710459310" sldId="312"/>
            <ac:spMk id="173" creationId="{00000000-0000-0000-0000-000000000000}"/>
          </ac:spMkLst>
        </pc:spChg>
        <pc:spChg chg="del">
          <ac:chgData name="Dragan Javorac" userId="913c2858-fb97-4c6e-a42c-b1f1a16b225e" providerId="ADAL" clId="{CFF70A02-D37A-4A1C-9761-FE9AA042093F}" dt="2022-09-08T08:17:03.291" v="1517" actId="478"/>
          <ac:spMkLst>
            <pc:docMk/>
            <pc:sldMk cId="1710459310" sldId="312"/>
            <ac:spMk id="174" creationId="{00000000-0000-0000-0000-000000000000}"/>
          </ac:spMkLst>
        </pc:spChg>
        <pc:grpChg chg="del">
          <ac:chgData name="Dragan Javorac" userId="913c2858-fb97-4c6e-a42c-b1f1a16b225e" providerId="ADAL" clId="{CFF70A02-D37A-4A1C-9761-FE9AA042093F}" dt="2022-09-08T08:15:32.545" v="1377" actId="478"/>
          <ac:grpSpMkLst>
            <pc:docMk/>
            <pc:sldMk cId="1710459310" sldId="312"/>
            <ac:grpSpMk id="7" creationId="{A94BA79B-B3CF-7F49-BD4A-20402A8D2F90}"/>
          </ac:grpSpMkLst>
        </pc:grpChg>
        <pc:grpChg chg="add mod">
          <ac:chgData name="Dragan Javorac" userId="913c2858-fb97-4c6e-a42c-b1f1a16b225e" providerId="ADAL" clId="{CFF70A02-D37A-4A1C-9761-FE9AA042093F}" dt="2022-09-08T08:19:50.842" v="1661" actId="1076"/>
          <ac:grpSpMkLst>
            <pc:docMk/>
            <pc:sldMk cId="1710459310" sldId="312"/>
            <ac:grpSpMk id="26" creationId="{615BF236-7A9C-7006-CC99-CA42087675C7}"/>
          </ac:grpSpMkLst>
        </pc:grpChg>
        <pc:picChg chg="add mod">
          <ac:chgData name="Dragan Javorac" userId="913c2858-fb97-4c6e-a42c-b1f1a16b225e" providerId="ADAL" clId="{CFF70A02-D37A-4A1C-9761-FE9AA042093F}" dt="2022-09-08T08:18:53.024" v="1640" actId="164"/>
          <ac:picMkLst>
            <pc:docMk/>
            <pc:sldMk cId="1710459310" sldId="312"/>
            <ac:picMk id="16" creationId="{2F09DCF8-D28E-8D6F-2888-D919657A4543}"/>
          </ac:picMkLst>
        </pc:picChg>
        <pc:picChg chg="add mod">
          <ac:chgData name="Dragan Javorac" userId="913c2858-fb97-4c6e-a42c-b1f1a16b225e" providerId="ADAL" clId="{CFF70A02-D37A-4A1C-9761-FE9AA042093F}" dt="2022-09-08T08:18:53.024" v="1640" actId="164"/>
          <ac:picMkLst>
            <pc:docMk/>
            <pc:sldMk cId="1710459310" sldId="312"/>
            <ac:picMk id="18" creationId="{E2B100AF-BBD3-1D81-CE74-5FCAC380AABB}"/>
          </ac:picMkLst>
        </pc:picChg>
        <pc:picChg chg="add mod">
          <ac:chgData name="Dragan Javorac" userId="913c2858-fb97-4c6e-a42c-b1f1a16b225e" providerId="ADAL" clId="{CFF70A02-D37A-4A1C-9761-FE9AA042093F}" dt="2022-09-08T08:18:53.024" v="1640" actId="164"/>
          <ac:picMkLst>
            <pc:docMk/>
            <pc:sldMk cId="1710459310" sldId="312"/>
            <ac:picMk id="20" creationId="{9FBCC931-0C89-62AC-E5AF-FCB4DB005041}"/>
          </ac:picMkLst>
        </pc:picChg>
        <pc:picChg chg="add mod">
          <ac:chgData name="Dragan Javorac" userId="913c2858-fb97-4c6e-a42c-b1f1a16b225e" providerId="ADAL" clId="{CFF70A02-D37A-4A1C-9761-FE9AA042093F}" dt="2022-09-08T08:18:53.024" v="1640" actId="164"/>
          <ac:picMkLst>
            <pc:docMk/>
            <pc:sldMk cId="1710459310" sldId="312"/>
            <ac:picMk id="23" creationId="{84BC7DAE-1FF6-D063-0E8A-58FBB658044A}"/>
          </ac:picMkLst>
        </pc:picChg>
        <pc:picChg chg="add mod">
          <ac:chgData name="Dragan Javorac" userId="913c2858-fb97-4c6e-a42c-b1f1a16b225e" providerId="ADAL" clId="{CFF70A02-D37A-4A1C-9761-FE9AA042093F}" dt="2022-09-08T08:19:52.881" v="1662" actId="1076"/>
          <ac:picMkLst>
            <pc:docMk/>
            <pc:sldMk cId="1710459310" sldId="312"/>
            <ac:picMk id="29" creationId="{8F5912D6-BF26-0B72-09FD-1E61294EADC7}"/>
          </ac:picMkLst>
        </pc:picChg>
        <pc:picChg chg="add mod">
          <ac:chgData name="Dragan Javorac" userId="913c2858-fb97-4c6e-a42c-b1f1a16b225e" providerId="ADAL" clId="{CFF70A02-D37A-4A1C-9761-FE9AA042093F}" dt="2022-09-08T08:19:42.570" v="1655" actId="1076"/>
          <ac:picMkLst>
            <pc:docMk/>
            <pc:sldMk cId="1710459310" sldId="312"/>
            <ac:picMk id="31" creationId="{DF6EA176-C4C6-1AD6-69F4-69D47B8E8BA8}"/>
          </ac:picMkLst>
        </pc:picChg>
        <pc:picChg chg="add mod">
          <ac:chgData name="Dragan Javorac" userId="913c2858-fb97-4c6e-a42c-b1f1a16b225e" providerId="ADAL" clId="{CFF70A02-D37A-4A1C-9761-FE9AA042093F}" dt="2022-09-08T08:19:41.874" v="1654" actId="1076"/>
          <ac:picMkLst>
            <pc:docMk/>
            <pc:sldMk cId="1710459310" sldId="312"/>
            <ac:picMk id="33" creationId="{DF076E56-0CD7-9D65-019C-91C9B4F7F7CE}"/>
          </ac:picMkLst>
        </pc:picChg>
        <pc:picChg chg="add mod">
          <ac:chgData name="Dragan Javorac" userId="913c2858-fb97-4c6e-a42c-b1f1a16b225e" providerId="ADAL" clId="{CFF70A02-D37A-4A1C-9761-FE9AA042093F}" dt="2022-09-08T08:19:44.882" v="1657" actId="1076"/>
          <ac:picMkLst>
            <pc:docMk/>
            <pc:sldMk cId="1710459310" sldId="312"/>
            <ac:picMk id="34" creationId="{9E896F0A-5799-BFFA-D6F3-9EF625A7765C}"/>
          </ac:picMkLst>
        </pc:picChg>
        <pc:picChg chg="del">
          <ac:chgData name="Dragan Javorac" userId="913c2858-fb97-4c6e-a42c-b1f1a16b225e" providerId="ADAL" clId="{CFF70A02-D37A-4A1C-9761-FE9AA042093F}" dt="2022-09-08T08:15:33.364" v="1378" actId="478"/>
          <ac:picMkLst>
            <pc:docMk/>
            <pc:sldMk cId="1710459310" sldId="312"/>
            <ac:picMk id="175" creationId="{00000000-0000-0000-0000-000000000000}"/>
          </ac:picMkLst>
        </pc:picChg>
        <pc:cxnChg chg="add del mod">
          <ac:chgData name="Dragan Javorac" userId="913c2858-fb97-4c6e-a42c-b1f1a16b225e" providerId="ADAL" clId="{CFF70A02-D37A-4A1C-9761-FE9AA042093F}" dt="2022-09-08T08:16:48.322" v="1513" actId="11529"/>
          <ac:cxnSpMkLst>
            <pc:docMk/>
            <pc:sldMk cId="1710459310" sldId="312"/>
            <ac:cxnSpMk id="12" creationId="{4F821D97-6AEC-063F-95FB-EAED9EAABC7D}"/>
          </ac:cxnSpMkLst>
        </pc:cxnChg>
      </pc:sldChg>
      <pc:sldChg chg="add del ord">
        <pc:chgData name="Dragan Javorac" userId="913c2858-fb97-4c6e-a42c-b1f1a16b225e" providerId="ADAL" clId="{CFF70A02-D37A-4A1C-9761-FE9AA042093F}" dt="2022-09-08T08:24:13.358" v="1741" actId="47"/>
        <pc:sldMkLst>
          <pc:docMk/>
          <pc:sldMk cId="1556587105" sldId="313"/>
        </pc:sldMkLst>
      </pc:sldChg>
      <pc:sldMasterChg chg="setBg modSldLayout">
        <pc:chgData name="Dragan Javorac" userId="913c2858-fb97-4c6e-a42c-b1f1a16b225e" providerId="ADAL" clId="{CFF70A02-D37A-4A1C-9761-FE9AA042093F}" dt="2022-09-08T08:35:46.989" v="1899"/>
        <pc:sldMasterMkLst>
          <pc:docMk/>
          <pc:sldMasterMk cId="0" sldId="2147483659"/>
        </pc:sldMasterMkLst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48"/>
          </pc:sldLayoutMkLst>
        </pc:sldLayoutChg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49"/>
          </pc:sldLayoutMkLst>
        </pc:sldLayoutChg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50"/>
          </pc:sldLayoutMkLst>
        </pc:sldLayoutChg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51"/>
          </pc:sldLayoutMkLst>
        </pc:sldLayoutChg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52"/>
          </pc:sldLayoutMkLst>
        </pc:sldLayoutChg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53"/>
          </pc:sldLayoutMkLst>
        </pc:sldLayoutChg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54"/>
          </pc:sldLayoutMkLst>
        </pc:sldLayoutChg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55"/>
          </pc:sldLayoutMkLst>
        </pc:sldLayoutChg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56"/>
          </pc:sldLayoutMkLst>
        </pc:sldLayoutChg>
        <pc:sldLayoutChg chg="setBg">
          <pc:chgData name="Dragan Javorac" userId="913c2858-fb97-4c6e-a42c-b1f1a16b225e" providerId="ADAL" clId="{CFF70A02-D37A-4A1C-9761-FE9AA042093F}" dt="2022-09-08T08:35:46.989" v="1899"/>
          <pc:sldLayoutMkLst>
            <pc:docMk/>
            <pc:sldMasterMk cId="0" sldId="2147483659"/>
            <pc:sldLayoutMk cId="0" sldId="2147483657"/>
          </pc:sldLayoutMkLst>
        </pc:sldLayoutChg>
      </pc:sldMasterChg>
    </pc:docChg>
  </pc:docChgLst>
  <pc:docChgLst>
    <pc:chgData name="Theo den Blanken" userId="S::t.denblanken@ma-web.nl::3930183c-d2df-48c9-87a0-a6b49431dd0e" providerId="AD" clId="Web-{044ECC14-407B-47B5-8FEB-71F126BCE487}"/>
    <pc:docChg chg="modSld">
      <pc:chgData name="Theo den Blanken" userId="S::t.denblanken@ma-web.nl::3930183c-d2df-48c9-87a0-a6b49431dd0e" providerId="AD" clId="Web-{044ECC14-407B-47B5-8FEB-71F126BCE487}" dt="2020-09-21T15:01:32.930" v="29" actId="20577"/>
      <pc:docMkLst>
        <pc:docMk/>
      </pc:docMkLst>
      <pc:sldChg chg="addSp modSp">
        <pc:chgData name="Theo den Blanken" userId="S::t.denblanken@ma-web.nl::3930183c-d2df-48c9-87a0-a6b49431dd0e" providerId="AD" clId="Web-{044ECC14-407B-47B5-8FEB-71F126BCE487}" dt="2020-09-21T15:01:29.321" v="28" actId="20577"/>
        <pc:sldMkLst>
          <pc:docMk/>
          <pc:sldMk cId="0" sldId="256"/>
        </pc:sldMkLst>
        <pc:spChg chg="add mod">
          <ac:chgData name="Theo den Blanken" userId="S::t.denblanken@ma-web.nl::3930183c-d2df-48c9-87a0-a6b49431dd0e" providerId="AD" clId="Web-{044ECC14-407B-47B5-8FEB-71F126BCE487}" dt="2020-09-21T15:01:29.321" v="28" actId="20577"/>
          <ac:spMkLst>
            <pc:docMk/>
            <pc:sldMk cId="0" sldId="256"/>
            <ac:spMk id="3" creationId="{08EF0D68-7804-40FD-BC06-C409DA1A58AC}"/>
          </ac:spMkLst>
        </pc:spChg>
      </pc:sldChg>
    </pc:docChg>
  </pc:docChgLst>
  <pc:docChgLst>
    <pc:chgData name="João Jubitana" userId="S::29061@ma-web.nl::745c5968-aedf-495d-a4cf-705b566ea11f" providerId="AD" clId="Web-{8DAA4051-A0BD-4D10-8EE0-D89365AE9CCD}"/>
    <pc:docChg chg="modSld">
      <pc:chgData name="João Jubitana" userId="S::29061@ma-web.nl::745c5968-aedf-495d-a4cf-705b566ea11f" providerId="AD" clId="Web-{8DAA4051-A0BD-4D10-8EE0-D89365AE9CCD}" dt="2020-09-22T13:06:54.646" v="0" actId="1076"/>
      <pc:docMkLst>
        <pc:docMk/>
      </pc:docMkLst>
      <pc:sldChg chg="modSp">
        <pc:chgData name="João Jubitana" userId="S::29061@ma-web.nl::745c5968-aedf-495d-a4cf-705b566ea11f" providerId="AD" clId="Web-{8DAA4051-A0BD-4D10-8EE0-D89365AE9CCD}" dt="2020-09-22T13:06:54.646" v="0" actId="1076"/>
        <pc:sldMkLst>
          <pc:docMk/>
          <pc:sldMk cId="0" sldId="263"/>
        </pc:sldMkLst>
        <pc:picChg chg="mod">
          <ac:chgData name="João Jubitana" userId="S::29061@ma-web.nl::745c5968-aedf-495d-a4cf-705b566ea11f" providerId="AD" clId="Web-{8DAA4051-A0BD-4D10-8EE0-D89365AE9CCD}" dt="2020-09-22T13:06:54.646" v="0" actId="1076"/>
          <ac:picMkLst>
            <pc:docMk/>
            <pc:sldMk cId="0" sldId="263"/>
            <ac:picMk id="105" creationId="{00000000-0000-0000-0000-000000000000}"/>
          </ac:picMkLst>
        </pc:picChg>
      </pc:sldChg>
    </pc:docChg>
  </pc:docChgLst>
  <pc:docChgLst>
    <pc:chgData name="Theo den Blanken" userId="S::t.denblanken@ma-web.nl::3930183c-d2df-48c9-87a0-a6b49431dd0e" providerId="AD" clId="Web-{E332237D-9350-4CC4-9CA4-89D3C465EF36}"/>
    <pc:docChg chg="modSld">
      <pc:chgData name="Theo den Blanken" userId="S::t.denblanken@ma-web.nl::3930183c-d2df-48c9-87a0-a6b49431dd0e" providerId="AD" clId="Web-{E332237D-9350-4CC4-9CA4-89D3C465EF36}" dt="2020-09-20T10:55:41.229" v="42" actId="14100"/>
      <pc:docMkLst>
        <pc:docMk/>
      </pc:docMkLst>
      <pc:sldChg chg="addSp modSp">
        <pc:chgData name="Theo den Blanken" userId="S::t.denblanken@ma-web.nl::3930183c-d2df-48c9-87a0-a6b49431dd0e" providerId="AD" clId="Web-{E332237D-9350-4CC4-9CA4-89D3C465EF36}" dt="2020-09-20T10:49:07.569" v="4" actId="1076"/>
        <pc:sldMkLst>
          <pc:docMk/>
          <pc:sldMk cId="0" sldId="256"/>
        </pc:sldMkLst>
        <pc:spChg chg="mod">
          <ac:chgData name="Theo den Blanken" userId="S::t.denblanken@ma-web.nl::3930183c-d2df-48c9-87a0-a6b49431dd0e" providerId="AD" clId="Web-{E332237D-9350-4CC4-9CA4-89D3C465EF36}" dt="2020-09-20T10:48:31.912" v="0" actId="20577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Theo den Blanken" userId="S::t.denblanken@ma-web.nl::3930183c-d2df-48c9-87a0-a6b49431dd0e" providerId="AD" clId="Web-{E332237D-9350-4CC4-9CA4-89D3C465EF36}" dt="2020-09-20T10:49:07.569" v="4" actId="1076"/>
          <ac:picMkLst>
            <pc:docMk/>
            <pc:sldMk cId="0" sldId="256"/>
            <ac:picMk id="2" creationId="{DF0D9B61-2351-48E4-87F3-3DDD13DD3682}"/>
          </ac:picMkLst>
        </pc:picChg>
      </pc:sldChg>
      <pc:sldChg chg="addSp modSp">
        <pc:chgData name="Theo den Blanken" userId="S::t.denblanken@ma-web.nl::3930183c-d2df-48c9-87a0-a6b49431dd0e" providerId="AD" clId="Web-{E332237D-9350-4CC4-9CA4-89D3C465EF36}" dt="2020-09-20T10:52:57.478" v="21" actId="20577"/>
        <pc:sldMkLst>
          <pc:docMk/>
          <pc:sldMk cId="0" sldId="265"/>
        </pc:sldMkLst>
        <pc:spChg chg="mod">
          <ac:chgData name="Theo den Blanken" userId="S::t.denblanken@ma-web.nl::3930183c-d2df-48c9-87a0-a6b49431dd0e" providerId="AD" clId="Web-{E332237D-9350-4CC4-9CA4-89D3C465EF36}" dt="2020-09-20T10:52:57.478" v="21" actId="20577"/>
          <ac:spMkLst>
            <pc:docMk/>
            <pc:sldMk cId="0" sldId="265"/>
            <ac:spMk id="118" creationId="{00000000-0000-0000-0000-000000000000}"/>
          </ac:spMkLst>
        </pc:spChg>
        <pc:picChg chg="add">
          <ac:chgData name="Theo den Blanken" userId="S::t.denblanken@ma-web.nl::3930183c-d2df-48c9-87a0-a6b49431dd0e" providerId="AD" clId="Web-{E332237D-9350-4CC4-9CA4-89D3C465EF36}" dt="2020-09-20T10:49:21.100" v="5"/>
          <ac:picMkLst>
            <pc:docMk/>
            <pc:sldMk cId="0" sldId="265"/>
            <ac:picMk id="2" creationId="{68DEAF07-F8CE-4256-A849-9DAA5FA79599}"/>
          </ac:picMkLst>
        </pc:picChg>
      </pc:sldChg>
      <pc:sldChg chg="addSp modSp">
        <pc:chgData name="Theo den Blanken" userId="S::t.denblanken@ma-web.nl::3930183c-d2df-48c9-87a0-a6b49431dd0e" providerId="AD" clId="Web-{E332237D-9350-4CC4-9CA4-89D3C465EF36}" dt="2020-09-20T10:54:18.416" v="28" actId="1076"/>
        <pc:sldMkLst>
          <pc:docMk/>
          <pc:sldMk cId="0" sldId="266"/>
        </pc:sldMkLst>
        <pc:picChg chg="add mod">
          <ac:chgData name="Theo den Blanken" userId="S::t.denblanken@ma-web.nl::3930183c-d2df-48c9-87a0-a6b49431dd0e" providerId="AD" clId="Web-{E332237D-9350-4CC4-9CA4-89D3C465EF36}" dt="2020-09-20T10:54:18.416" v="28" actId="1076"/>
          <ac:picMkLst>
            <pc:docMk/>
            <pc:sldMk cId="0" sldId="266"/>
            <ac:picMk id="2" creationId="{29EBCF2B-02D4-4A90-B36F-0E010945E346}"/>
          </ac:picMkLst>
        </pc:picChg>
      </pc:sldChg>
      <pc:sldChg chg="addSp">
        <pc:chgData name="Theo den Blanken" userId="S::t.denblanken@ma-web.nl::3930183c-d2df-48c9-87a0-a6b49431dd0e" providerId="AD" clId="Web-{E332237D-9350-4CC4-9CA4-89D3C465EF36}" dt="2020-09-20T10:54:31.932" v="29"/>
        <pc:sldMkLst>
          <pc:docMk/>
          <pc:sldMk cId="0" sldId="267"/>
        </pc:sldMkLst>
        <pc:picChg chg="add">
          <ac:chgData name="Theo den Blanken" userId="S::t.denblanken@ma-web.nl::3930183c-d2df-48c9-87a0-a6b49431dd0e" providerId="AD" clId="Web-{E332237D-9350-4CC4-9CA4-89D3C465EF36}" dt="2020-09-20T10:54:31.932" v="29"/>
          <ac:picMkLst>
            <pc:docMk/>
            <pc:sldMk cId="0" sldId="267"/>
            <ac:picMk id="2" creationId="{764F4A1A-0F91-4848-B824-BC360B4A69DE}"/>
          </ac:picMkLst>
        </pc:picChg>
      </pc:sldChg>
      <pc:sldChg chg="addSp">
        <pc:chgData name="Theo den Blanken" userId="S::t.denblanken@ma-web.nl::3930183c-d2df-48c9-87a0-a6b49431dd0e" providerId="AD" clId="Web-{E332237D-9350-4CC4-9CA4-89D3C465EF36}" dt="2020-09-20T10:54:36.026" v="30"/>
        <pc:sldMkLst>
          <pc:docMk/>
          <pc:sldMk cId="0" sldId="268"/>
        </pc:sldMkLst>
        <pc:picChg chg="add">
          <ac:chgData name="Theo den Blanken" userId="S::t.denblanken@ma-web.nl::3930183c-d2df-48c9-87a0-a6b49431dd0e" providerId="AD" clId="Web-{E332237D-9350-4CC4-9CA4-89D3C465EF36}" dt="2020-09-20T10:54:36.026" v="30"/>
          <ac:picMkLst>
            <pc:docMk/>
            <pc:sldMk cId="0" sldId="268"/>
            <ac:picMk id="2" creationId="{F7670763-1CAF-493E-8775-AD21EBFC7761}"/>
          </ac:picMkLst>
        </pc:picChg>
      </pc:sldChg>
      <pc:sldChg chg="addSp">
        <pc:chgData name="Theo den Blanken" userId="S::t.denblanken@ma-web.nl::3930183c-d2df-48c9-87a0-a6b49431dd0e" providerId="AD" clId="Web-{E332237D-9350-4CC4-9CA4-89D3C465EF36}" dt="2020-09-20T10:54:42.119" v="31"/>
        <pc:sldMkLst>
          <pc:docMk/>
          <pc:sldMk cId="0" sldId="269"/>
        </pc:sldMkLst>
        <pc:picChg chg="add">
          <ac:chgData name="Theo den Blanken" userId="S::t.denblanken@ma-web.nl::3930183c-d2df-48c9-87a0-a6b49431dd0e" providerId="AD" clId="Web-{E332237D-9350-4CC4-9CA4-89D3C465EF36}" dt="2020-09-20T10:54:42.119" v="31"/>
          <ac:picMkLst>
            <pc:docMk/>
            <pc:sldMk cId="0" sldId="269"/>
            <ac:picMk id="2" creationId="{163D86EE-7824-4A53-AA0C-7915644C84D4}"/>
          </ac:picMkLst>
        </pc:picChg>
      </pc:sldChg>
      <pc:sldChg chg="addSp modSp">
        <pc:chgData name="Theo den Blanken" userId="S::t.denblanken@ma-web.nl::3930183c-d2df-48c9-87a0-a6b49431dd0e" providerId="AD" clId="Web-{E332237D-9350-4CC4-9CA4-89D3C465EF36}" dt="2020-09-20T10:54:44.182" v="32"/>
        <pc:sldMkLst>
          <pc:docMk/>
          <pc:sldMk cId="0" sldId="270"/>
        </pc:sldMkLst>
        <pc:spChg chg="mod">
          <ac:chgData name="Theo den Blanken" userId="S::t.denblanken@ma-web.nl::3930183c-d2df-48c9-87a0-a6b49431dd0e" providerId="AD" clId="Web-{E332237D-9350-4CC4-9CA4-89D3C465EF36}" dt="2020-09-20T10:53:21.056" v="23" actId="20577"/>
          <ac:spMkLst>
            <pc:docMk/>
            <pc:sldMk cId="0" sldId="270"/>
            <ac:spMk id="156" creationId="{00000000-0000-0000-0000-000000000000}"/>
          </ac:spMkLst>
        </pc:spChg>
        <pc:picChg chg="add">
          <ac:chgData name="Theo den Blanken" userId="S::t.denblanken@ma-web.nl::3930183c-d2df-48c9-87a0-a6b49431dd0e" providerId="AD" clId="Web-{E332237D-9350-4CC4-9CA4-89D3C465EF36}" dt="2020-09-20T10:54:44.182" v="32"/>
          <ac:picMkLst>
            <pc:docMk/>
            <pc:sldMk cId="0" sldId="270"/>
            <ac:picMk id="2" creationId="{CB91B26E-3311-46BD-83AC-D6218A6563ED}"/>
          </ac:picMkLst>
        </pc:picChg>
      </pc:sldChg>
      <pc:sldChg chg="addSp">
        <pc:chgData name="Theo den Blanken" userId="S::t.denblanken@ma-web.nl::3930183c-d2df-48c9-87a0-a6b49431dd0e" providerId="AD" clId="Web-{E332237D-9350-4CC4-9CA4-89D3C465EF36}" dt="2020-09-20T10:49:26.319" v="6"/>
        <pc:sldMkLst>
          <pc:docMk/>
          <pc:sldMk cId="0" sldId="271"/>
        </pc:sldMkLst>
        <pc:picChg chg="add">
          <ac:chgData name="Theo den Blanken" userId="S::t.denblanken@ma-web.nl::3930183c-d2df-48c9-87a0-a6b49431dd0e" providerId="AD" clId="Web-{E332237D-9350-4CC4-9CA4-89D3C465EF36}" dt="2020-09-20T10:49:26.319" v="6"/>
          <ac:picMkLst>
            <pc:docMk/>
            <pc:sldMk cId="0" sldId="271"/>
            <ac:picMk id="2" creationId="{059DD54D-5BD3-4894-B0F1-B3A7321E7653}"/>
          </ac:picMkLst>
        </pc:picChg>
      </pc:sldChg>
      <pc:sldChg chg="addSp modSp">
        <pc:chgData name="Theo den Blanken" userId="S::t.denblanken@ma-web.nl::3930183c-d2df-48c9-87a0-a6b49431dd0e" providerId="AD" clId="Web-{E332237D-9350-4CC4-9CA4-89D3C465EF36}" dt="2020-09-20T10:55:01.385" v="35"/>
        <pc:sldMkLst>
          <pc:docMk/>
          <pc:sldMk cId="0" sldId="274"/>
        </pc:sldMkLst>
        <pc:spChg chg="mod">
          <ac:chgData name="Theo den Blanken" userId="S::t.denblanken@ma-web.nl::3930183c-d2df-48c9-87a0-a6b49431dd0e" providerId="AD" clId="Web-{E332237D-9350-4CC4-9CA4-89D3C465EF36}" dt="2020-09-20T10:54:59.307" v="34" actId="20577"/>
          <ac:spMkLst>
            <pc:docMk/>
            <pc:sldMk cId="0" sldId="274"/>
            <ac:spMk id="188" creationId="{00000000-0000-0000-0000-000000000000}"/>
          </ac:spMkLst>
        </pc:spChg>
        <pc:picChg chg="add">
          <ac:chgData name="Theo den Blanken" userId="S::t.denblanken@ma-web.nl::3930183c-d2df-48c9-87a0-a6b49431dd0e" providerId="AD" clId="Web-{E332237D-9350-4CC4-9CA4-89D3C465EF36}" dt="2020-09-20T10:55:01.385" v="35"/>
          <ac:picMkLst>
            <pc:docMk/>
            <pc:sldMk cId="0" sldId="274"/>
            <ac:picMk id="2" creationId="{8D687D8E-0697-492E-AD10-001516C71391}"/>
          </ac:picMkLst>
        </pc:picChg>
      </pc:sldChg>
      <pc:sldChg chg="addSp modSp">
        <pc:chgData name="Theo den Blanken" userId="S::t.denblanken@ma-web.nl::3930183c-d2df-48c9-87a0-a6b49431dd0e" providerId="AD" clId="Web-{E332237D-9350-4CC4-9CA4-89D3C465EF36}" dt="2020-09-20T10:55:07.776" v="36"/>
        <pc:sldMkLst>
          <pc:docMk/>
          <pc:sldMk cId="0" sldId="275"/>
        </pc:sldMkLst>
        <pc:spChg chg="mod">
          <ac:chgData name="Theo den Blanken" userId="S::t.denblanken@ma-web.nl::3930183c-d2df-48c9-87a0-a6b49431dd0e" providerId="AD" clId="Web-{E332237D-9350-4CC4-9CA4-89D3C465EF36}" dt="2020-09-20T10:53:47.978" v="25" actId="20577"/>
          <ac:spMkLst>
            <pc:docMk/>
            <pc:sldMk cId="0" sldId="275"/>
            <ac:spMk id="196" creationId="{00000000-0000-0000-0000-000000000000}"/>
          </ac:spMkLst>
        </pc:spChg>
        <pc:picChg chg="add">
          <ac:chgData name="Theo den Blanken" userId="S::t.denblanken@ma-web.nl::3930183c-d2df-48c9-87a0-a6b49431dd0e" providerId="AD" clId="Web-{E332237D-9350-4CC4-9CA4-89D3C465EF36}" dt="2020-09-20T10:55:07.776" v="36"/>
          <ac:picMkLst>
            <pc:docMk/>
            <pc:sldMk cId="0" sldId="275"/>
            <ac:picMk id="2" creationId="{8CAD382E-9227-448F-A5FD-B3CA9796732C}"/>
          </ac:picMkLst>
        </pc:picChg>
      </pc:sldChg>
      <pc:sldChg chg="addSp modSp">
        <pc:chgData name="Theo den Blanken" userId="S::t.denblanken@ma-web.nl::3930183c-d2df-48c9-87a0-a6b49431dd0e" providerId="AD" clId="Web-{E332237D-9350-4CC4-9CA4-89D3C465EF36}" dt="2020-09-20T10:50:21.179" v="8" actId="1076"/>
        <pc:sldMkLst>
          <pc:docMk/>
          <pc:sldMk cId="0" sldId="276"/>
        </pc:sldMkLst>
        <pc:picChg chg="add mod">
          <ac:chgData name="Theo den Blanken" userId="S::t.denblanken@ma-web.nl::3930183c-d2df-48c9-87a0-a6b49431dd0e" providerId="AD" clId="Web-{E332237D-9350-4CC4-9CA4-89D3C465EF36}" dt="2020-09-20T10:50:21.179" v="8" actId="1076"/>
          <ac:picMkLst>
            <pc:docMk/>
            <pc:sldMk cId="0" sldId="276"/>
            <ac:picMk id="2" creationId="{99DDC664-A5E4-481D-A7CD-5BAB3BBCD241}"/>
          </ac:picMkLst>
        </pc:picChg>
      </pc:sldChg>
      <pc:sldChg chg="addSp modSp">
        <pc:chgData name="Theo den Blanken" userId="S::t.denblanken@ma-web.nl::3930183c-d2df-48c9-87a0-a6b49431dd0e" providerId="AD" clId="Web-{E332237D-9350-4CC4-9CA4-89D3C465EF36}" dt="2020-09-20T10:55:41.229" v="42" actId="14100"/>
        <pc:sldMkLst>
          <pc:docMk/>
          <pc:sldMk cId="0" sldId="277"/>
        </pc:sldMkLst>
        <pc:picChg chg="add mod">
          <ac:chgData name="Theo den Blanken" userId="S::t.denblanken@ma-web.nl::3930183c-d2df-48c9-87a0-a6b49431dd0e" providerId="AD" clId="Web-{E332237D-9350-4CC4-9CA4-89D3C465EF36}" dt="2020-09-20T10:55:41.229" v="42" actId="14100"/>
          <ac:picMkLst>
            <pc:docMk/>
            <pc:sldMk cId="0" sldId="277"/>
            <ac:picMk id="2" creationId="{3B40BF36-7D02-46B3-9497-15EF4E346699}"/>
          </ac:picMkLst>
        </pc:picChg>
      </pc:sldChg>
      <pc:sldChg chg="addSp modSp">
        <pc:chgData name="Theo den Blanken" userId="S::t.denblanken@ma-web.nl::3930183c-d2df-48c9-87a0-a6b49431dd0e" providerId="AD" clId="Web-{E332237D-9350-4CC4-9CA4-89D3C465EF36}" dt="2020-09-20T10:55:18.057" v="38"/>
        <pc:sldMkLst>
          <pc:docMk/>
          <pc:sldMk cId="0" sldId="278"/>
        </pc:sldMkLst>
        <pc:spChg chg="mod">
          <ac:chgData name="Theo den Blanken" userId="S::t.denblanken@ma-web.nl::3930183c-d2df-48c9-87a0-a6b49431dd0e" providerId="AD" clId="Web-{E332237D-9350-4CC4-9CA4-89D3C465EF36}" dt="2020-09-20T10:51:17.133" v="15" actId="20577"/>
          <ac:spMkLst>
            <pc:docMk/>
            <pc:sldMk cId="0" sldId="278"/>
            <ac:spMk id="218" creationId="{00000000-0000-0000-0000-000000000000}"/>
          </ac:spMkLst>
        </pc:spChg>
        <pc:spChg chg="mod">
          <ac:chgData name="Theo den Blanken" userId="S::t.denblanken@ma-web.nl::3930183c-d2df-48c9-87a0-a6b49431dd0e" providerId="AD" clId="Web-{E332237D-9350-4CC4-9CA4-89D3C465EF36}" dt="2020-09-20T10:51:51.102" v="17" actId="20577"/>
          <ac:spMkLst>
            <pc:docMk/>
            <pc:sldMk cId="0" sldId="278"/>
            <ac:spMk id="219" creationId="{00000000-0000-0000-0000-000000000000}"/>
          </ac:spMkLst>
        </pc:spChg>
        <pc:picChg chg="add">
          <ac:chgData name="Theo den Blanken" userId="S::t.denblanken@ma-web.nl::3930183c-d2df-48c9-87a0-a6b49431dd0e" providerId="AD" clId="Web-{E332237D-9350-4CC4-9CA4-89D3C465EF36}" dt="2020-09-20T10:55:18.057" v="38"/>
          <ac:picMkLst>
            <pc:docMk/>
            <pc:sldMk cId="0" sldId="278"/>
            <ac:picMk id="2" creationId="{1BA6A3F7-5F4E-4FFE-865F-31C746F7DEE8}"/>
          </ac:picMkLst>
        </pc:picChg>
      </pc:sldChg>
      <pc:sldChg chg="addSp modSp">
        <pc:chgData name="Theo den Blanken" userId="S::t.denblanken@ma-web.nl::3930183c-d2df-48c9-87a0-a6b49431dd0e" providerId="AD" clId="Web-{E332237D-9350-4CC4-9CA4-89D3C465EF36}" dt="2020-09-20T10:55:14.573" v="37"/>
        <pc:sldMkLst>
          <pc:docMk/>
          <pc:sldMk cId="0" sldId="279"/>
        </pc:sldMkLst>
        <pc:spChg chg="mod">
          <ac:chgData name="Theo den Blanken" userId="S::t.denblanken@ma-web.nl::3930183c-d2df-48c9-87a0-a6b49431dd0e" providerId="AD" clId="Web-{E332237D-9350-4CC4-9CA4-89D3C465EF36}" dt="2020-09-20T10:52:25.602" v="19" actId="20577"/>
          <ac:spMkLst>
            <pc:docMk/>
            <pc:sldMk cId="0" sldId="279"/>
            <ac:spMk id="226" creationId="{00000000-0000-0000-0000-000000000000}"/>
          </ac:spMkLst>
        </pc:spChg>
        <pc:picChg chg="add">
          <ac:chgData name="Theo den Blanken" userId="S::t.denblanken@ma-web.nl::3930183c-d2df-48c9-87a0-a6b49431dd0e" providerId="AD" clId="Web-{E332237D-9350-4CC4-9CA4-89D3C465EF36}" dt="2020-09-20T10:55:14.573" v="37"/>
          <ac:picMkLst>
            <pc:docMk/>
            <pc:sldMk cId="0" sldId="279"/>
            <ac:picMk id="2" creationId="{5AD4DF15-780F-434A-989C-A2507A33000A}"/>
          </ac:picMkLst>
        </pc:picChg>
      </pc:sldChg>
    </pc:docChg>
  </pc:docChgLst>
  <pc:docChgLst>
    <pc:chgData name="Hidde Braun" userId="dd5b87d6-85a5-4271-8322-ce6e5fcd58d2" providerId="ADAL" clId="{FFBE348E-8B1D-A347-991A-5E80B4DF72B0}"/>
    <pc:docChg chg="modSld">
      <pc:chgData name="Hidde Braun" userId="dd5b87d6-85a5-4271-8322-ce6e5fcd58d2" providerId="ADAL" clId="{FFBE348E-8B1D-A347-991A-5E80B4DF72B0}" dt="2021-08-26T10:32:47.940" v="51" actId="20577"/>
      <pc:docMkLst>
        <pc:docMk/>
      </pc:docMkLst>
      <pc:sldChg chg="modSp mod">
        <pc:chgData name="Hidde Braun" userId="dd5b87d6-85a5-4271-8322-ce6e5fcd58d2" providerId="ADAL" clId="{FFBE348E-8B1D-A347-991A-5E80B4DF72B0}" dt="2021-08-26T10:32:18.479" v="46" actId="20577"/>
        <pc:sldMkLst>
          <pc:docMk/>
          <pc:sldMk cId="0" sldId="256"/>
        </pc:sldMkLst>
        <pc:spChg chg="mod">
          <ac:chgData name="Hidde Braun" userId="dd5b87d6-85a5-4271-8322-ce6e5fcd58d2" providerId="ADAL" clId="{FFBE348E-8B1D-A347-991A-5E80B4DF72B0}" dt="2021-08-26T10:32:18.479" v="46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Hidde Braun" userId="dd5b87d6-85a5-4271-8322-ce6e5fcd58d2" providerId="ADAL" clId="{FFBE348E-8B1D-A347-991A-5E80B4DF72B0}" dt="2021-08-26T10:32:28.758" v="47" actId="20577"/>
        <pc:sldMkLst>
          <pc:docMk/>
          <pc:sldMk cId="0" sldId="261"/>
        </pc:sldMkLst>
        <pc:spChg chg="mod">
          <ac:chgData name="Hidde Braun" userId="dd5b87d6-85a5-4271-8322-ce6e5fcd58d2" providerId="ADAL" clId="{FFBE348E-8B1D-A347-991A-5E80B4DF72B0}" dt="2021-08-26T10:29:53.416" v="1" actId="20577"/>
          <ac:spMkLst>
            <pc:docMk/>
            <pc:sldMk cId="0" sldId="261"/>
            <ac:spMk id="86" creationId="{00000000-0000-0000-0000-000000000000}"/>
          </ac:spMkLst>
        </pc:spChg>
        <pc:spChg chg="mod">
          <ac:chgData name="Hidde Braun" userId="dd5b87d6-85a5-4271-8322-ce6e5fcd58d2" providerId="ADAL" clId="{FFBE348E-8B1D-A347-991A-5E80B4DF72B0}" dt="2021-08-26T10:32:28.758" v="47" actId="20577"/>
          <ac:spMkLst>
            <pc:docMk/>
            <pc:sldMk cId="0" sldId="261"/>
            <ac:spMk id="87" creationId="{00000000-0000-0000-0000-000000000000}"/>
          </ac:spMkLst>
        </pc:spChg>
      </pc:sldChg>
      <pc:sldChg chg="modSp mod">
        <pc:chgData name="Hidde Braun" userId="dd5b87d6-85a5-4271-8322-ce6e5fcd58d2" providerId="ADAL" clId="{FFBE348E-8B1D-A347-991A-5E80B4DF72B0}" dt="2021-08-26T10:32:35.152" v="48" actId="20577"/>
        <pc:sldMkLst>
          <pc:docMk/>
          <pc:sldMk cId="0" sldId="263"/>
        </pc:sldMkLst>
        <pc:spChg chg="mod">
          <ac:chgData name="Hidde Braun" userId="dd5b87d6-85a5-4271-8322-ce6e5fcd58d2" providerId="ADAL" clId="{FFBE348E-8B1D-A347-991A-5E80B4DF72B0}" dt="2021-08-26T10:32:35.152" v="48" actId="20577"/>
          <ac:spMkLst>
            <pc:docMk/>
            <pc:sldMk cId="0" sldId="263"/>
            <ac:spMk id="103" creationId="{00000000-0000-0000-0000-000000000000}"/>
          </ac:spMkLst>
        </pc:spChg>
      </pc:sldChg>
      <pc:sldChg chg="modSp mod">
        <pc:chgData name="Hidde Braun" userId="dd5b87d6-85a5-4271-8322-ce6e5fcd58d2" providerId="ADAL" clId="{FFBE348E-8B1D-A347-991A-5E80B4DF72B0}" dt="2021-08-26T10:32:40.441" v="50" actId="20577"/>
        <pc:sldMkLst>
          <pc:docMk/>
          <pc:sldMk cId="0" sldId="264"/>
        </pc:sldMkLst>
        <pc:spChg chg="mod">
          <ac:chgData name="Hidde Braun" userId="dd5b87d6-85a5-4271-8322-ce6e5fcd58d2" providerId="ADAL" clId="{FFBE348E-8B1D-A347-991A-5E80B4DF72B0}" dt="2021-08-26T10:32:40.441" v="50" actId="20577"/>
          <ac:spMkLst>
            <pc:docMk/>
            <pc:sldMk cId="0" sldId="264"/>
            <ac:spMk id="110" creationId="{00000000-0000-0000-0000-000000000000}"/>
          </ac:spMkLst>
        </pc:spChg>
      </pc:sldChg>
      <pc:sldChg chg="modSp mod">
        <pc:chgData name="Hidde Braun" userId="dd5b87d6-85a5-4271-8322-ce6e5fcd58d2" providerId="ADAL" clId="{FFBE348E-8B1D-A347-991A-5E80B4DF72B0}" dt="2021-08-26T10:31:39.229" v="43" actId="20577"/>
        <pc:sldMkLst>
          <pc:docMk/>
          <pc:sldMk cId="0" sldId="266"/>
        </pc:sldMkLst>
        <pc:spChg chg="mod">
          <ac:chgData name="Hidde Braun" userId="dd5b87d6-85a5-4271-8322-ce6e5fcd58d2" providerId="ADAL" clId="{FFBE348E-8B1D-A347-991A-5E80B4DF72B0}" dt="2021-08-26T10:31:39.229" v="43" actId="20577"/>
          <ac:spMkLst>
            <pc:docMk/>
            <pc:sldMk cId="0" sldId="266"/>
            <ac:spMk id="126" creationId="{00000000-0000-0000-0000-000000000000}"/>
          </ac:spMkLst>
        </pc:spChg>
      </pc:sldChg>
      <pc:sldChg chg="modSp mod">
        <pc:chgData name="Hidde Braun" userId="dd5b87d6-85a5-4271-8322-ce6e5fcd58d2" providerId="ADAL" clId="{FFBE348E-8B1D-A347-991A-5E80B4DF72B0}" dt="2021-08-26T10:32:47.940" v="51" actId="20577"/>
        <pc:sldMkLst>
          <pc:docMk/>
          <pc:sldMk cId="0" sldId="267"/>
        </pc:sldMkLst>
        <pc:spChg chg="mod">
          <ac:chgData name="Hidde Braun" userId="dd5b87d6-85a5-4271-8322-ce6e5fcd58d2" providerId="ADAL" clId="{FFBE348E-8B1D-A347-991A-5E80B4DF72B0}" dt="2021-08-26T10:32:47.940" v="51" actId="20577"/>
          <ac:spMkLst>
            <pc:docMk/>
            <pc:sldMk cId="0" sldId="267"/>
            <ac:spMk id="133" creationId="{00000000-0000-0000-0000-000000000000}"/>
          </ac:spMkLst>
        </pc:spChg>
      </pc:sldChg>
    </pc:docChg>
  </pc:docChgLst>
  <pc:docChgLst>
    <pc:chgData name="Theo den Blanken" userId="S::t.denblanken@ma-web.nl::3930183c-d2df-48c9-87a0-a6b49431dd0e" providerId="AD" clId="Web-{0B48A62D-765A-4A9F-9A55-72A06796F534}"/>
    <pc:docChg chg="addSld modSld">
      <pc:chgData name="Theo den Blanken" userId="S::t.denblanken@ma-web.nl::3930183c-d2df-48c9-87a0-a6b49431dd0e" providerId="AD" clId="Web-{0B48A62D-765A-4A9F-9A55-72A06796F534}" dt="2020-09-22T07:55:25.765" v="209" actId="20577"/>
      <pc:docMkLst>
        <pc:docMk/>
      </pc:docMkLst>
      <pc:sldChg chg="modSp">
        <pc:chgData name="Theo den Blanken" userId="S::t.denblanken@ma-web.nl::3930183c-d2df-48c9-87a0-a6b49431dd0e" providerId="AD" clId="Web-{0B48A62D-765A-4A9F-9A55-72A06796F534}" dt="2020-09-22T07:39:47.209" v="79" actId="20577"/>
        <pc:sldMkLst>
          <pc:docMk/>
          <pc:sldMk cId="0" sldId="272"/>
        </pc:sldMkLst>
        <pc:spChg chg="mod">
          <ac:chgData name="Theo den Blanken" userId="S::t.denblanken@ma-web.nl::3930183c-d2df-48c9-87a0-a6b49431dd0e" providerId="AD" clId="Web-{0B48A62D-765A-4A9F-9A55-72A06796F534}" dt="2020-09-22T07:39:47.209" v="79" actId="20577"/>
          <ac:spMkLst>
            <pc:docMk/>
            <pc:sldMk cId="0" sldId="272"/>
            <ac:spMk id="173" creationId="{00000000-0000-0000-0000-000000000000}"/>
          </ac:spMkLst>
        </pc:spChg>
      </pc:sldChg>
      <pc:sldChg chg="modSp">
        <pc:chgData name="Theo den Blanken" userId="S::t.denblanken@ma-web.nl::3930183c-d2df-48c9-87a0-a6b49431dd0e" providerId="AD" clId="Web-{0B48A62D-765A-4A9F-9A55-72A06796F534}" dt="2020-09-22T07:43:17.602" v="96" actId="20577"/>
        <pc:sldMkLst>
          <pc:docMk/>
          <pc:sldMk cId="0" sldId="277"/>
        </pc:sldMkLst>
        <pc:spChg chg="mod">
          <ac:chgData name="Theo den Blanken" userId="S::t.denblanken@ma-web.nl::3930183c-d2df-48c9-87a0-a6b49431dd0e" providerId="AD" clId="Web-{0B48A62D-765A-4A9F-9A55-72A06796F534}" dt="2020-09-22T07:43:17.602" v="96" actId="20577"/>
          <ac:spMkLst>
            <pc:docMk/>
            <pc:sldMk cId="0" sldId="277"/>
            <ac:spMk id="211" creationId="{00000000-0000-0000-0000-000000000000}"/>
          </ac:spMkLst>
        </pc:spChg>
      </pc:sldChg>
      <pc:sldChg chg="addSp modSp new">
        <pc:chgData name="Theo den Blanken" userId="S::t.denblanken@ma-web.nl::3930183c-d2df-48c9-87a0-a6b49431dd0e" providerId="AD" clId="Web-{0B48A62D-765A-4A9F-9A55-72A06796F534}" dt="2020-09-22T07:55:25.109" v="207" actId="20577"/>
        <pc:sldMkLst>
          <pc:docMk/>
          <pc:sldMk cId="3498386614" sldId="280"/>
        </pc:sldMkLst>
        <pc:spChg chg="mod">
          <ac:chgData name="Theo den Blanken" userId="S::t.denblanken@ma-web.nl::3930183c-d2df-48c9-87a0-a6b49431dd0e" providerId="AD" clId="Web-{0B48A62D-765A-4A9F-9A55-72A06796F534}" dt="2020-09-22T07:54:21.311" v="187" actId="1076"/>
          <ac:spMkLst>
            <pc:docMk/>
            <pc:sldMk cId="3498386614" sldId="280"/>
            <ac:spMk id="2" creationId="{D2A575BE-15F1-4B99-933E-0800AC4935C1}"/>
          </ac:spMkLst>
        </pc:spChg>
        <pc:spChg chg="add mod">
          <ac:chgData name="Theo den Blanken" userId="S::t.denblanken@ma-web.nl::3930183c-d2df-48c9-87a0-a6b49431dd0e" providerId="AD" clId="Web-{0B48A62D-765A-4A9F-9A55-72A06796F534}" dt="2020-09-22T07:55:25.109" v="207" actId="20577"/>
          <ac:spMkLst>
            <pc:docMk/>
            <pc:sldMk cId="3498386614" sldId="280"/>
            <ac:spMk id="5" creationId="{7CAE2FEB-8465-4B14-AD64-9AF2D6705311}"/>
          </ac:spMkLst>
        </pc:spChg>
        <pc:picChg chg="add mod">
          <ac:chgData name="Theo den Blanken" userId="S::t.denblanken@ma-web.nl::3930183c-d2df-48c9-87a0-a6b49431dd0e" providerId="AD" clId="Web-{0B48A62D-765A-4A9F-9A55-72A06796F534}" dt="2020-09-22T07:54:21.358" v="188" actId="1076"/>
          <ac:picMkLst>
            <pc:docMk/>
            <pc:sldMk cId="3498386614" sldId="280"/>
            <ac:picMk id="4" creationId="{0F6B11A0-748E-4B29-A769-D4333DECFB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c17a073e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c17a073e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dca79b7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dca79b7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68d3c9f8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68d3c9f8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68d3c9f8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68d3c9f8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30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68d3c9f8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68d3c9f8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9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68d3c9f8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68d3c9f8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312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tx2"/>
            </a:gs>
            <a:gs pos="100000">
              <a:schemeClr val="tx2"/>
            </a:gs>
            <a:gs pos="100000">
              <a:schemeClr val="tx2"/>
            </a:gs>
            <a:gs pos="100000">
              <a:schemeClr val="tx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microsoftstream.com/video/3a0de348-558b-4e7f-954b-60ccf45d0536?channelId=5bc49763-637b-401c-9024-cdc5d1d18a2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progsen/M1SKI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gnZW7w0Hf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64462" y="788537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les 03 Hosting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publiceren van websites</a:t>
            </a:r>
            <a:endParaRPr lang="nl-NL"/>
          </a:p>
        </p:txBody>
      </p:sp>
      <p:pic>
        <p:nvPicPr>
          <p:cNvPr id="4" name="Graphic 3" descr="Internet outline">
            <a:extLst>
              <a:ext uri="{FF2B5EF4-FFF2-40B4-BE49-F238E27FC236}">
                <a16:creationId xmlns:a16="http://schemas.microsoft.com/office/drawing/2014/main" id="{4C13F320-F1D2-8D2F-1FBD-2C249E984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2909" y="174913"/>
            <a:ext cx="2078181" cy="20781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E912-8C94-FB5A-1741-AFF9373C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Onze</a:t>
            </a:r>
            <a:r>
              <a:rPr lang="en-US"/>
              <a:t> host </a:t>
            </a:r>
            <a:r>
              <a:rPr lang="en-US" err="1"/>
              <a:t>bekijken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9CF80-AB0F-5916-6732-98A87CC5C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489900" cy="3416400"/>
          </a:xfrm>
        </p:spPr>
        <p:txBody>
          <a:bodyPr/>
          <a:lstStyle/>
          <a:p>
            <a:r>
              <a:rPr lang="en-US"/>
              <a:t>Open FileZilla</a:t>
            </a:r>
          </a:p>
          <a:p>
            <a:endParaRPr lang="en-US"/>
          </a:p>
          <a:p>
            <a:r>
              <a:rPr lang="en-US" err="1"/>
              <a:t>Rechts</a:t>
            </a:r>
            <a:r>
              <a:rPr lang="en-US"/>
              <a:t> </a:t>
            </a:r>
            <a:r>
              <a:rPr lang="en-US" err="1"/>
              <a:t>staat</a:t>
            </a:r>
            <a:r>
              <a:rPr lang="en-US"/>
              <a:t> de webserver</a:t>
            </a:r>
          </a:p>
          <a:p>
            <a:r>
              <a:rPr lang="en-US"/>
              <a:t>Links </a:t>
            </a:r>
            <a:r>
              <a:rPr lang="en-US" err="1"/>
              <a:t>jouw</a:t>
            </a:r>
            <a:r>
              <a:rPr lang="en-US"/>
              <a:t> computer</a:t>
            </a:r>
          </a:p>
          <a:p>
            <a:endParaRPr lang="en-US"/>
          </a:p>
          <a:p>
            <a:r>
              <a:rPr lang="en-US"/>
              <a:t>Open de website directory met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dubbel</a:t>
            </a:r>
            <a:r>
              <a:rPr lang="en-US"/>
              <a:t> click</a:t>
            </a:r>
          </a:p>
          <a:p>
            <a:endParaRPr lang="en-US"/>
          </a:p>
          <a:p>
            <a:r>
              <a:rPr lang="en-US"/>
              <a:t>Wat </a:t>
            </a:r>
            <a:r>
              <a:rPr lang="en-US" err="1"/>
              <a:t>zie</a:t>
            </a:r>
            <a:r>
              <a:rPr lang="en-US"/>
              <a:t> je?</a:t>
            </a:r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63241-4343-75E8-73E8-BD6B2A44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800" y="834150"/>
            <a:ext cx="5190291" cy="2580484"/>
          </a:xfrm>
          <a:prstGeom prst="rect">
            <a:avLst/>
          </a:prstGeom>
        </p:spPr>
      </p:pic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4A15BAAF-5BF4-F342-96BC-4AD4F5EDD602}"/>
              </a:ext>
            </a:extLst>
          </p:cNvPr>
          <p:cNvSpPr/>
          <p:nvPr/>
        </p:nvSpPr>
        <p:spPr>
          <a:xfrm>
            <a:off x="576750" y="3767361"/>
            <a:ext cx="5857853" cy="118965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err="1">
                <a:solidFill>
                  <a:schemeClr val="tx1"/>
                </a:solidFill>
              </a:rPr>
              <a:t>Opfrisser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nodig</a:t>
            </a:r>
            <a:r>
              <a:rPr lang="en-US">
                <a:solidFill>
                  <a:schemeClr val="tx1"/>
                </a:solidFill>
              </a:rPr>
              <a:t>?</a:t>
            </a:r>
          </a:p>
          <a:p>
            <a:r>
              <a:rPr lang="en-US">
                <a:solidFill>
                  <a:schemeClr val="tx1"/>
                </a:solidFill>
                <a:cs typeface="Arial"/>
              </a:rPr>
              <a:t>Check: </a:t>
            </a:r>
            <a:r>
              <a:rPr lang="en-US">
                <a:ea typeface="+mn-lt"/>
                <a:cs typeface="+mn-lt"/>
                <a:hlinkClick r:id="rId3"/>
              </a:rPr>
              <a:t>https://web.microsoftstream.com/video/3a0de348-558b-4e7f-954b-60ccf45d0536?channelId=5bc49763-637b-401c-9024-cdc5d1d18a2e</a:t>
            </a:r>
            <a:r>
              <a:rPr lang="en-US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1712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E912-8C94-FB5A-1741-AFF9373C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Onze</a:t>
            </a:r>
            <a:r>
              <a:rPr lang="en-US"/>
              <a:t> host </a:t>
            </a:r>
            <a:r>
              <a:rPr lang="en-US" err="1"/>
              <a:t>bekijken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9CF80-AB0F-5916-6732-98A87CC5C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Nu </a:t>
            </a:r>
            <a:r>
              <a:rPr lang="en-US" err="1"/>
              <a:t>zitten</a:t>
            </a:r>
            <a:r>
              <a:rPr lang="en-US"/>
              <a:t> we op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locatie</a:t>
            </a:r>
            <a:r>
              <a:rPr lang="en-US"/>
              <a:t>:</a:t>
            </a:r>
          </a:p>
          <a:p>
            <a:pPr lvl="1"/>
            <a:r>
              <a:rPr lang="en-US"/>
              <a:t>Web</a:t>
            </a:r>
          </a:p>
          <a:p>
            <a:pPr lvl="1"/>
            <a:endParaRPr lang="en-US"/>
          </a:p>
          <a:p>
            <a:r>
              <a:rPr lang="en-US" err="1"/>
              <a:t>Dit</a:t>
            </a:r>
            <a:r>
              <a:rPr lang="en-US"/>
              <a:t> is de </a:t>
            </a:r>
            <a:r>
              <a:rPr lang="en-US" sz="1200" err="1">
                <a:solidFill>
                  <a:srgbClr val="0AA1FE"/>
                </a:solidFill>
              </a:rPr>
              <a:t>webroot</a:t>
            </a:r>
            <a:endParaRPr lang="en-US" sz="1200">
              <a:solidFill>
                <a:srgbClr val="0AA1FE"/>
              </a:solidFill>
            </a:endParaRPr>
          </a:p>
          <a:p>
            <a:endParaRPr lang="en-US" sz="1200">
              <a:solidFill>
                <a:srgbClr val="0AA1FE"/>
              </a:solidFill>
            </a:endParaRPr>
          </a:p>
          <a:p>
            <a:endParaRPr lang="en-US" sz="1200">
              <a:solidFill>
                <a:srgbClr val="0AA1F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33E77D-F024-3653-C334-81EE7779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11" y="2490150"/>
            <a:ext cx="3486150" cy="2438400"/>
          </a:xfrm>
          <a:prstGeom prst="rect">
            <a:avLst/>
          </a:prstGeom>
        </p:spPr>
      </p:pic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48595A3B-CBD6-8D6C-1971-621EB251DBD3}"/>
              </a:ext>
            </a:extLst>
          </p:cNvPr>
          <p:cNvSpPr/>
          <p:nvPr/>
        </p:nvSpPr>
        <p:spPr>
          <a:xfrm>
            <a:off x="767250" y="3604075"/>
            <a:ext cx="3088800" cy="109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Upload </a:t>
            </a:r>
            <a:r>
              <a:rPr lang="en-US" err="1">
                <a:solidFill>
                  <a:schemeClr val="tx1"/>
                </a:solidFill>
              </a:rPr>
              <a:t>alleen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daar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bestanden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andere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locaties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worden</a:t>
            </a:r>
            <a:r>
              <a:rPr lang="en-US">
                <a:solidFill>
                  <a:schemeClr val="tx1"/>
                </a:solidFill>
              </a:rPr>
              <a:t> NIET </a:t>
            </a:r>
            <a:r>
              <a:rPr lang="en-US" err="1">
                <a:solidFill>
                  <a:schemeClr val="tx1"/>
                </a:solidFill>
              </a:rPr>
              <a:t>gehost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7" name="Google Shape;127;p23">
            <a:extLst>
              <a:ext uri="{FF2B5EF4-FFF2-40B4-BE49-F238E27FC236}">
                <a16:creationId xmlns:a16="http://schemas.microsoft.com/office/drawing/2014/main" id="{298DE42B-EBAB-2159-AB21-8D2BE7576C6A}"/>
              </a:ext>
            </a:extLst>
          </p:cNvPr>
          <p:cNvSpPr/>
          <p:nvPr/>
        </p:nvSpPr>
        <p:spPr>
          <a:xfrm>
            <a:off x="6903015" y="945928"/>
            <a:ext cx="2160000" cy="593429"/>
          </a:xfrm>
          <a:prstGeom prst="wedgeRoundRectCallout">
            <a:avLst>
              <a:gd name="adj1" fmla="val -79506"/>
              <a:gd name="adj2" fmla="val 552388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webroot</a:t>
            </a:r>
            <a:endParaRPr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08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E912-8C94-FB5A-1741-AFF9373C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Webroot </a:t>
            </a:r>
            <a:r>
              <a:rPr lang="en-US" err="1"/>
              <a:t>uitleg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9CF80-AB0F-5916-6732-98A87CC5C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Elke </a:t>
            </a:r>
            <a:r>
              <a:rPr lang="en-US" sz="1200">
                <a:solidFill>
                  <a:srgbClr val="0AA1FE"/>
                </a:solidFill>
              </a:rPr>
              <a:t>webserver</a:t>
            </a:r>
            <a:r>
              <a:rPr lang="en-US"/>
              <a:t> </a:t>
            </a:r>
            <a:r>
              <a:rPr lang="en-US" err="1"/>
              <a:t>gebruik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sz="1200" err="1">
                <a:solidFill>
                  <a:srgbClr val="0AA1FE"/>
                </a:solidFill>
              </a:rPr>
              <a:t>webroot</a:t>
            </a:r>
            <a:r>
              <a:rPr lang="en-US"/>
              <a:t> wat de </a:t>
            </a:r>
            <a:r>
              <a:rPr lang="en-US" sz="1200">
                <a:solidFill>
                  <a:srgbClr val="0AA1FE"/>
                </a:solidFill>
              </a:rPr>
              <a:t>start</a:t>
            </a:r>
            <a:r>
              <a:rPr lang="en-US"/>
              <a:t> van de website of websites is.</a:t>
            </a:r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r>
              <a:rPr lang="en-US" err="1"/>
              <a:t>Uit</a:t>
            </a:r>
            <a:r>
              <a:rPr lang="en-US"/>
              <a:t> die </a:t>
            </a:r>
            <a:r>
              <a:rPr lang="en-US" sz="1200">
                <a:solidFill>
                  <a:srgbClr val="0AA1FE"/>
                </a:solidFill>
              </a:rPr>
              <a:t>directory</a:t>
            </a:r>
            <a:r>
              <a:rPr lang="en-US"/>
              <a:t> op de </a:t>
            </a:r>
            <a:r>
              <a:rPr lang="en-US" sz="1200" err="1">
                <a:solidFill>
                  <a:srgbClr val="0AA1FE"/>
                </a:solidFill>
              </a:rPr>
              <a:t>hardschijf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de files </a:t>
            </a:r>
            <a:r>
              <a:rPr lang="en-US" sz="1200" err="1">
                <a:solidFill>
                  <a:srgbClr val="0AA1FE"/>
                </a:solidFill>
              </a:rPr>
              <a:t>gehost</a:t>
            </a:r>
            <a:r>
              <a:rPr lang="en-US"/>
              <a:t> </a:t>
            </a:r>
            <a:r>
              <a:rPr lang="en-US" err="1"/>
              <a:t>niet</a:t>
            </a:r>
            <a:r>
              <a:rPr lang="en-US"/>
              <a:t> </a:t>
            </a:r>
            <a:r>
              <a:rPr lang="en-US" err="1"/>
              <a:t>daarbuiten</a:t>
            </a:r>
            <a:endParaRPr lang="en-US"/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r>
              <a:rPr lang="en-US" err="1"/>
              <a:t>Voorbeeld</a:t>
            </a:r>
            <a:r>
              <a:rPr lang="en-US"/>
              <a:t>:</a:t>
            </a:r>
          </a:p>
          <a:p>
            <a:pPr marL="139700" indent="0">
              <a:buNone/>
            </a:pPr>
            <a:r>
              <a:rPr lang="en-US" err="1"/>
              <a:t>Een</a:t>
            </a:r>
            <a:r>
              <a:rPr lang="en-US"/>
              <a:t> locale IIS webserver </a:t>
            </a:r>
            <a:r>
              <a:rPr lang="en-US" err="1"/>
              <a:t>heeft</a:t>
            </a:r>
            <a:r>
              <a:rPr lang="en-US"/>
              <a:t>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webroot</a:t>
            </a:r>
            <a:endParaRPr lang="en-US"/>
          </a:p>
          <a:p>
            <a:pPr marL="139700" indent="0">
              <a:buNone/>
            </a:pPr>
            <a:r>
              <a:rPr lang="en-US"/>
              <a:t>C:\inetpub\wwwroot</a:t>
            </a:r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r>
              <a:rPr lang="en-US"/>
              <a:t>De files </a:t>
            </a:r>
            <a:r>
              <a:rPr lang="en-US" err="1"/>
              <a:t>daarin</a:t>
            </a:r>
            <a:r>
              <a:rPr lang="en-US"/>
              <a:t> </a:t>
            </a:r>
            <a:r>
              <a:rPr lang="en-US" err="1"/>
              <a:t>zijn</a:t>
            </a:r>
            <a:r>
              <a:rPr lang="en-US"/>
              <a:t> </a:t>
            </a:r>
            <a:r>
              <a:rPr lang="en-US" err="1"/>
              <a:t>beschikbaar</a:t>
            </a:r>
            <a:r>
              <a:rPr lang="en-US"/>
              <a:t> via de browser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7FDD0A-5794-0CAB-3C1D-EF831102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961" y="147513"/>
            <a:ext cx="3762767" cy="2825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DB9CB7-4EE8-3860-5DFE-A8A8882C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01" y="3170764"/>
            <a:ext cx="4199527" cy="18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E9EE2B2-634A-6C42-E409-71C575A1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00" y="2419906"/>
            <a:ext cx="3754329" cy="2690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6E912-8C94-FB5A-1741-AFF9373C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Webroot</a:t>
            </a:r>
            <a:endParaRPr lang="nl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DB9CB7-4EE8-3860-5DFE-A8A8882C6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64" b="19806"/>
          <a:stretch/>
        </p:blipFill>
        <p:spPr>
          <a:xfrm>
            <a:off x="360583" y="1259707"/>
            <a:ext cx="4008300" cy="1886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C59265-FC02-F82B-1E0A-2523B9465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71" y="3967162"/>
            <a:ext cx="4505325" cy="10477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0D3FD17-C4B2-5197-344B-58E3B063ACF9}"/>
              </a:ext>
            </a:extLst>
          </p:cNvPr>
          <p:cNvSpPr/>
          <p:nvPr/>
        </p:nvSpPr>
        <p:spPr>
          <a:xfrm rot="17529746">
            <a:off x="3967876" y="1888129"/>
            <a:ext cx="216000" cy="2225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45B652B-27E3-C5BE-FB94-6B87284FAD26}"/>
              </a:ext>
            </a:extLst>
          </p:cNvPr>
          <p:cNvSpPr/>
          <p:nvPr/>
        </p:nvSpPr>
        <p:spPr>
          <a:xfrm rot="619524">
            <a:off x="2477701" y="3106272"/>
            <a:ext cx="216000" cy="90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486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E912-8C94-FB5A-1741-AFF9373C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Url</a:t>
            </a:r>
            <a:r>
              <a:rPr lang="en-US"/>
              <a:t> </a:t>
            </a:r>
            <a:r>
              <a:rPr lang="en-US" err="1"/>
              <a:t>ontleden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9CF80-AB0F-5916-6732-98A87CC5C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 </a:t>
            </a:r>
          </a:p>
          <a:p>
            <a:pPr lvl="1">
              <a:lnSpc>
                <a:spcPct val="114999"/>
              </a:lnSpc>
              <a:buSzPts val="1400"/>
            </a:pPr>
            <a:r>
              <a:rPr lang="en-US"/>
              <a:t>Protocol (HTTPS)</a:t>
            </a:r>
          </a:p>
          <a:p>
            <a:pPr marL="609600" lvl="1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r>
              <a:rPr lang="en-US" err="1"/>
              <a:t>Domeinnaam</a:t>
            </a:r>
            <a:r>
              <a:rPr lang="en-US"/>
              <a:t> </a:t>
            </a:r>
          </a:p>
          <a:p>
            <a:pPr lvl="1">
              <a:lnSpc>
                <a:spcPct val="114999"/>
              </a:lnSpc>
            </a:pPr>
            <a:r>
              <a:rPr lang="en-US"/>
              <a:t>De naam van de website.</a:t>
            </a:r>
          </a:p>
          <a:p>
            <a:pPr marL="609600" lvl="1" indent="0">
              <a:lnSpc>
                <a:spcPct val="114999"/>
              </a:lnSpc>
              <a:buNone/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Path</a:t>
            </a:r>
          </a:p>
          <a:p>
            <a:pPr lvl="1">
              <a:lnSpc>
                <a:spcPct val="114999"/>
              </a:lnSpc>
            </a:pPr>
            <a:r>
              <a:rPr lang="en-US" err="1"/>
              <a:t>Verwijzing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specefiek</a:t>
            </a:r>
            <a:r>
              <a:rPr lang="en-US"/>
              <a:t> </a:t>
            </a:r>
            <a:r>
              <a:rPr lang="en-US" err="1"/>
              <a:t>gedeelte</a:t>
            </a:r>
            <a:r>
              <a:rPr lang="en-US"/>
              <a:t> van de site</a:t>
            </a:r>
          </a:p>
        </p:txBody>
      </p:sp>
      <p:pic>
        <p:nvPicPr>
          <p:cNvPr id="8" name="Picture 8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E1D8EB4E-AED1-4A78-B4FD-DC970FD7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936" y="2061229"/>
            <a:ext cx="2743200" cy="10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9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E912-8C94-FB5A-1741-AFF9373C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Oefening</a:t>
            </a:r>
            <a:r>
              <a:rPr lang="en-US"/>
              <a:t> files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mappen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9CF80-AB0F-5916-6732-98A87CC5C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403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Ga </a:t>
            </a:r>
            <a:r>
              <a:rPr lang="en-US" dirty="0" err="1"/>
              <a:t>naar</a:t>
            </a:r>
            <a:r>
              <a:rPr lang="en-US"/>
              <a:t> </a:t>
            </a:r>
            <a:r>
              <a:rPr lang="en-US">
                <a:hlinkClick r:id="rId2"/>
              </a:rPr>
              <a:t>https://github.com/progsen/M1SKIL</a:t>
            </a:r>
            <a:endParaRPr lang="en-US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Doe de </a:t>
            </a:r>
            <a:r>
              <a:rPr lang="en-US" dirty="0" err="1"/>
              <a:t>opgave</a:t>
            </a:r>
            <a:r>
              <a:rPr lang="en-US" dirty="0"/>
              <a:t> in de readme files:</a:t>
            </a:r>
          </a:p>
          <a:p>
            <a:r>
              <a:rPr lang="en-US" dirty="0"/>
              <a:t>03 A hostingles.MD</a:t>
            </a:r>
          </a:p>
          <a:p>
            <a:r>
              <a:rPr lang="en-US" dirty="0"/>
              <a:t>03 B hostingles.MD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88814-8943-7C9E-22CC-22AB3FB4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894" y="1840420"/>
            <a:ext cx="26574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7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overzicht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600"/>
              </a:spcAft>
            </a:pPr>
            <a:r>
              <a:rPr lang="nl-NL">
                <a:latin typeface="+mn-lt"/>
              </a:rPr>
              <a:t>Hosting</a:t>
            </a:r>
          </a:p>
          <a:p>
            <a:pPr marL="0" indent="0">
              <a:lnSpc>
                <a:spcPct val="114999"/>
              </a:lnSpc>
              <a:spcAft>
                <a:spcPts val="600"/>
              </a:spcAft>
            </a:pPr>
            <a:r>
              <a:rPr lang="nl-NL">
                <a:latin typeface="+mn-lt"/>
              </a:rPr>
              <a:t>Ftp</a:t>
            </a:r>
          </a:p>
          <a:p>
            <a:pPr marL="0" indent="0">
              <a:lnSpc>
                <a:spcPct val="114999"/>
              </a:lnSpc>
              <a:spcAft>
                <a:spcPts val="600"/>
              </a:spcAft>
            </a:pPr>
            <a:r>
              <a:rPr lang="nl-NL">
                <a:latin typeface="+mn-lt"/>
              </a:rPr>
              <a:t>Ma cloud</a:t>
            </a:r>
          </a:p>
          <a:p>
            <a:pPr marL="171450" indent="-171450">
              <a:lnSpc>
                <a:spcPct val="114999"/>
              </a:lnSpc>
              <a:spcAft>
                <a:spcPts val="600"/>
              </a:spcAft>
            </a:pPr>
            <a:r>
              <a:rPr lang="nl-NL">
                <a:latin typeface="+mn-lt"/>
              </a:rPr>
              <a:t>Webroot </a:t>
            </a:r>
          </a:p>
          <a:p>
            <a:pPr marL="171450" indent="-171450">
              <a:lnSpc>
                <a:spcPct val="114999"/>
              </a:lnSpc>
              <a:spcAft>
                <a:spcPts val="600"/>
              </a:spcAft>
            </a:pPr>
            <a:r>
              <a:rPr lang="nl-NL">
                <a:latin typeface="+mn-lt"/>
              </a:rPr>
              <a:t>URLS</a:t>
            </a:r>
          </a:p>
          <a:p>
            <a:pPr marL="171450" indent="-171450">
              <a:lnSpc>
                <a:spcPct val="114999"/>
              </a:lnSpc>
              <a:spcAft>
                <a:spcPts val="600"/>
              </a:spcAft>
            </a:pPr>
            <a:r>
              <a:rPr lang="nl-NL">
                <a:latin typeface="+mn-lt"/>
              </a:rPr>
              <a:t>Oefening</a:t>
            </a:r>
            <a:endParaRPr lang="nl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Terugblik les 2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nl-NL" dirty="0"/>
              <a:t>Voordat we beginnen met nieuwe dingen even de vorige stof ophalen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nl-NL" dirty="0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nl-NL" dirty="0"/>
              <a:t>CMD quiz</a:t>
            </a:r>
            <a:endParaRPr lang="en-US" dirty="0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nl-NL" dirty="0">
                <a:hlinkClick r:id="rId3"/>
              </a:rPr>
              <a:t>https://forms.office.com/r/gnZW7w0Hf7</a:t>
            </a:r>
            <a:endParaRPr lang="nl-NL" dirty="0"/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3FD70FBA-DE1E-5F2D-5E24-45C14E2D0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736" y="2283311"/>
            <a:ext cx="2285564" cy="22855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Hosting</a:t>
            </a:r>
            <a:endParaRPr/>
          </a:p>
        </p:txBody>
      </p:sp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52E04A83-52FC-A20B-FC0E-1A87AF4F9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4081" y="237259"/>
            <a:ext cx="2015837" cy="2015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14937-2F72-9446-FBEE-A38A7621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202" y="1135494"/>
            <a:ext cx="4250724" cy="2511475"/>
          </a:xfrm>
          <a:prstGeom prst="rect">
            <a:avLst/>
          </a:prstGeom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Hosting</a:t>
            </a:r>
            <a:endParaRPr lang="en-US"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60900" y="1135494"/>
            <a:ext cx="3999900" cy="385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/>
              <a:t>Neem de website van Discord:</a:t>
            </a:r>
          </a:p>
          <a:p>
            <a:pPr marL="0" indent="0">
              <a:spcAft>
                <a:spcPts val="600"/>
              </a:spcAft>
              <a:buNone/>
            </a:pPr>
            <a:endParaRPr lang="en-US"/>
          </a:p>
          <a:p>
            <a:pPr marL="0" indent="0">
              <a:spcAft>
                <a:spcPts val="600"/>
              </a:spcAft>
              <a:buNone/>
            </a:pPr>
            <a:r>
              <a:rPr lang="en-US" sz="1200"/>
              <a:t>De </a:t>
            </a:r>
            <a:r>
              <a:rPr lang="en-US" sz="1200">
                <a:solidFill>
                  <a:srgbClr val="0AA1FE"/>
                </a:solidFill>
              </a:rPr>
              <a:t>files</a:t>
            </a:r>
            <a:r>
              <a:rPr lang="en-US" sz="1200"/>
              <a:t> </a:t>
            </a:r>
            <a:r>
              <a:rPr lang="en-US" sz="1200" err="1"/>
              <a:t>en</a:t>
            </a:r>
            <a:r>
              <a:rPr lang="en-US" sz="1200"/>
              <a:t> alle </a:t>
            </a:r>
            <a:r>
              <a:rPr lang="en-US" sz="1200" err="1"/>
              <a:t>benodigheden</a:t>
            </a:r>
            <a:r>
              <a:rPr lang="en-US" sz="1200"/>
              <a:t> </a:t>
            </a:r>
            <a:r>
              <a:rPr lang="en-US" sz="1200" err="1"/>
              <a:t>moeten</a:t>
            </a:r>
            <a:r>
              <a:rPr lang="en-US" sz="1200"/>
              <a:t> </a:t>
            </a:r>
            <a:r>
              <a:rPr lang="en-US" sz="1200" err="1"/>
              <a:t>kunnen</a:t>
            </a:r>
            <a:r>
              <a:rPr lang="en-US" sz="1200"/>
              <a:t> </a:t>
            </a:r>
            <a:r>
              <a:rPr lang="en-US" sz="1200" err="1"/>
              <a:t>worden</a:t>
            </a:r>
            <a:r>
              <a:rPr lang="en-US" sz="1200"/>
              <a:t> </a:t>
            </a:r>
            <a:r>
              <a:rPr lang="en-US" sz="1200" err="1"/>
              <a:t>opgehaald</a:t>
            </a:r>
            <a:r>
              <a:rPr lang="en-US" sz="1200"/>
              <a:t> door </a:t>
            </a:r>
            <a:r>
              <a:rPr lang="en-US" sz="1200" err="1"/>
              <a:t>jouw</a:t>
            </a:r>
            <a:r>
              <a:rPr lang="en-US" sz="1200"/>
              <a:t> </a:t>
            </a:r>
            <a:r>
              <a:rPr lang="en-US" sz="1200">
                <a:solidFill>
                  <a:srgbClr val="0AA1FE"/>
                </a:solidFill>
              </a:rPr>
              <a:t>browser</a:t>
            </a:r>
            <a:r>
              <a:rPr lang="en-US" sz="1200"/>
              <a:t> op </a:t>
            </a:r>
            <a:r>
              <a:rPr lang="en-US" sz="1200" err="1"/>
              <a:t>jouw</a:t>
            </a:r>
            <a:r>
              <a:rPr lang="en-US" sz="1200"/>
              <a:t> </a:t>
            </a:r>
            <a:r>
              <a:rPr lang="en-US" sz="1200">
                <a:solidFill>
                  <a:srgbClr val="0AA1FE"/>
                </a:solidFill>
              </a:rPr>
              <a:t>computer</a:t>
            </a:r>
          </a:p>
          <a:p>
            <a:pPr marL="0" indent="0">
              <a:spcAft>
                <a:spcPts val="600"/>
              </a:spcAft>
              <a:buNone/>
            </a:pPr>
            <a:endParaRPr lang="en-US" sz="1200"/>
          </a:p>
          <a:p>
            <a:pPr marL="0" indent="0">
              <a:spcAft>
                <a:spcPts val="600"/>
              </a:spcAft>
              <a:buNone/>
            </a:pPr>
            <a:r>
              <a:rPr lang="en-US" sz="1200"/>
              <a:t>Maar van </a:t>
            </a:r>
            <a:r>
              <a:rPr lang="en-US" sz="1200" err="1"/>
              <a:t>waar</a:t>
            </a:r>
            <a:r>
              <a:rPr lang="en-US" sz="1200"/>
              <a:t>?</a:t>
            </a:r>
          </a:p>
          <a:p>
            <a:pPr marL="0" indent="0">
              <a:spcAft>
                <a:spcPts val="600"/>
              </a:spcAft>
              <a:buNone/>
            </a:pPr>
            <a:endParaRPr lang="en-US" sz="1200"/>
          </a:p>
          <a:p>
            <a:pPr marL="0" indent="0">
              <a:spcAft>
                <a:spcPts val="600"/>
              </a:spcAft>
              <a:buNone/>
            </a:pPr>
            <a:r>
              <a:rPr lang="en-US" sz="1200"/>
              <a:t>Dat is de </a:t>
            </a:r>
            <a:r>
              <a:rPr lang="en-US" sz="1200">
                <a:solidFill>
                  <a:srgbClr val="0AA1FE"/>
                </a:solidFill>
              </a:rPr>
              <a:t>server</a:t>
            </a:r>
            <a:r>
              <a:rPr lang="en-US" sz="1200"/>
              <a:t>, </a:t>
            </a:r>
            <a:r>
              <a:rPr lang="en-US" sz="1200" err="1"/>
              <a:t>waar</a:t>
            </a:r>
            <a:r>
              <a:rPr lang="en-US" sz="1200"/>
              <a:t> dan de </a:t>
            </a:r>
            <a:r>
              <a:rPr lang="en-US" sz="1200">
                <a:solidFill>
                  <a:srgbClr val="0AA1FE"/>
                </a:solidFill>
              </a:rPr>
              <a:t>website</a:t>
            </a:r>
            <a:r>
              <a:rPr lang="en-US" sz="1200"/>
              <a:t> </a:t>
            </a:r>
            <a:r>
              <a:rPr lang="en-US" sz="1200" err="1">
                <a:solidFill>
                  <a:srgbClr val="0AA1FE"/>
                </a:solidFill>
              </a:rPr>
              <a:t>gehost</a:t>
            </a:r>
            <a:r>
              <a:rPr lang="en-US" sz="1200"/>
              <a:t> </a:t>
            </a:r>
            <a:r>
              <a:rPr lang="en-US" sz="1200" err="1"/>
              <a:t>wordt</a:t>
            </a:r>
            <a:r>
              <a:rPr lang="en-US" sz="1200"/>
              <a:t>. En </a:t>
            </a:r>
            <a:r>
              <a:rPr lang="en-US" sz="1200" err="1"/>
              <a:t>daar</a:t>
            </a:r>
            <a:r>
              <a:rPr lang="en-US" sz="1200"/>
              <a:t> </a:t>
            </a:r>
            <a:r>
              <a:rPr lang="en-US" sz="1200" err="1"/>
              <a:t>draait</a:t>
            </a:r>
            <a:r>
              <a:rPr lang="en-US" sz="1200"/>
              <a:t> </a:t>
            </a:r>
            <a:r>
              <a:rPr lang="en-US" sz="1200" err="1"/>
              <a:t>een</a:t>
            </a:r>
            <a:r>
              <a:rPr lang="en-US" sz="1200"/>
              <a:t> </a:t>
            </a:r>
            <a:r>
              <a:rPr lang="en-US" sz="1200">
                <a:solidFill>
                  <a:srgbClr val="0AA1FE"/>
                </a:solidFill>
              </a:rPr>
              <a:t>webserver</a:t>
            </a:r>
            <a:r>
              <a:rPr lang="en-US" sz="1200"/>
              <a:t> op die de </a:t>
            </a:r>
            <a:r>
              <a:rPr lang="en-US" sz="1200">
                <a:solidFill>
                  <a:srgbClr val="0AA1FE"/>
                </a:solidFill>
              </a:rPr>
              <a:t>HTTP</a:t>
            </a:r>
            <a:r>
              <a:rPr lang="en-US" sz="1200"/>
              <a:t> </a:t>
            </a:r>
            <a:r>
              <a:rPr lang="en-US" sz="1200" err="1"/>
              <a:t>afhandelt</a:t>
            </a:r>
          </a:p>
          <a:p>
            <a:pPr marL="0" indent="0">
              <a:spcAft>
                <a:spcPts val="600"/>
              </a:spcAft>
              <a:buNone/>
            </a:pPr>
            <a:endParaRPr lang="en-US" sz="1200"/>
          </a:p>
          <a:p>
            <a:pPr marL="0" indent="0">
              <a:spcAft>
                <a:spcPts val="600"/>
              </a:spcAft>
              <a:buNone/>
            </a:pPr>
            <a:r>
              <a:rPr lang="en-US" sz="1200" err="1"/>
              <a:t>Voorbeelden</a:t>
            </a:r>
            <a:r>
              <a:rPr lang="en-US" sz="1200"/>
              <a:t>:</a:t>
            </a:r>
          </a:p>
          <a:p>
            <a:pPr marL="285750" indent="-285750">
              <a:spcAft>
                <a:spcPts val="600"/>
              </a:spcAft>
            </a:pPr>
            <a:r>
              <a:rPr lang="en-US" sz="1200"/>
              <a:t>IIS</a:t>
            </a:r>
          </a:p>
          <a:p>
            <a:pPr marL="285750" indent="-285750">
              <a:spcAft>
                <a:spcPts val="600"/>
              </a:spcAft>
            </a:pPr>
            <a:r>
              <a:rPr lang="en-US" sz="1200"/>
              <a:t>NGINX</a:t>
            </a:r>
          </a:p>
          <a:p>
            <a:pPr marL="285750" indent="-285750">
              <a:spcAft>
                <a:spcPts val="600"/>
              </a:spcAft>
            </a:pPr>
            <a:r>
              <a:rPr lang="en-US" sz="1200"/>
              <a:t>Apache</a:t>
            </a:r>
          </a:p>
          <a:p>
            <a:pPr marL="0" indent="0">
              <a:lnSpc>
                <a:spcPct val="114999"/>
              </a:lnSpc>
              <a:spcAft>
                <a:spcPts val="600"/>
              </a:spcAft>
              <a:buNone/>
            </a:pPr>
            <a:endParaRPr lang="en-US"/>
          </a:p>
        </p:txBody>
      </p:sp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E723F42A-55FC-C470-33DB-CBB5FDBCD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0380" y="3582077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05F4809D-11A5-F37F-A07B-4D45A9415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2526" y="3702931"/>
            <a:ext cx="601200" cy="60120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B0B9670-351C-AB99-D631-F667093E18DA}"/>
              </a:ext>
            </a:extLst>
          </p:cNvPr>
          <p:cNvSpPr/>
          <p:nvPr/>
        </p:nvSpPr>
        <p:spPr>
          <a:xfrm rot="16200000">
            <a:off x="7102787" y="3552774"/>
            <a:ext cx="295200" cy="1018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2FBCD61B-F148-847C-877C-7DBE9AE2E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34880" y="3531054"/>
            <a:ext cx="1388633" cy="138863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D061000-B5A9-851C-E061-3A6871AFFF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5882" y="3898159"/>
            <a:ext cx="1382486" cy="12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Ma-Cloud Hosting</a:t>
            </a:r>
            <a:endParaRPr lang="en-US"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60900" y="1135494"/>
            <a:ext cx="3999900" cy="385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err="1"/>
              <a:t>Jullie</a:t>
            </a:r>
            <a:r>
              <a:rPr lang="en-US"/>
              <a:t> </a:t>
            </a:r>
            <a:r>
              <a:rPr lang="en-US" err="1"/>
              <a:t>krijgen</a:t>
            </a:r>
            <a:r>
              <a:rPr lang="en-US"/>
              <a:t> van MA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sz="1200">
                <a:solidFill>
                  <a:srgbClr val="0AA1FE"/>
                </a:solidFill>
              </a:rPr>
              <a:t>hosting</a:t>
            </a:r>
            <a:r>
              <a:rPr lang="en-US"/>
              <a:t> </a:t>
            </a:r>
            <a:r>
              <a:rPr lang="en-US" err="1"/>
              <a:t>mogelijkheid</a:t>
            </a:r>
            <a:r>
              <a:rPr lang="en-US"/>
              <a:t> </a:t>
            </a:r>
            <a:r>
              <a:rPr lang="en-US" err="1"/>
              <a:t>aangeboden</a:t>
            </a:r>
            <a:endParaRPr lang="en-US"/>
          </a:p>
          <a:p>
            <a:pPr marL="0" indent="0">
              <a:spcAft>
                <a:spcPts val="600"/>
              </a:spcAft>
              <a:buNone/>
            </a:pPr>
            <a:r>
              <a:rPr lang="en-US" err="1"/>
              <a:t>Dat</a:t>
            </a:r>
            <a:r>
              <a:rPr lang="en-US"/>
              <a:t> is via de </a:t>
            </a:r>
            <a:r>
              <a:rPr lang="en-US" sz="1200">
                <a:solidFill>
                  <a:srgbClr val="0AA1FE"/>
                </a:solidFill>
              </a:rPr>
              <a:t>ma-cloud</a:t>
            </a:r>
          </a:p>
          <a:p>
            <a:pPr marL="0" indent="0">
              <a:spcAft>
                <a:spcPts val="600"/>
              </a:spcAft>
              <a:buNone/>
            </a:pPr>
            <a:endParaRPr lang="en-US"/>
          </a:p>
          <a:p>
            <a:pPr marL="0" indent="0">
              <a:spcAft>
                <a:spcPts val="600"/>
              </a:spcAft>
              <a:buNone/>
            </a:pPr>
            <a:r>
              <a:rPr lang="en-US"/>
              <a:t>https://panel.ma-cloud.nl/</a:t>
            </a:r>
          </a:p>
          <a:p>
            <a:pPr marL="0" indent="0">
              <a:lnSpc>
                <a:spcPct val="114999"/>
              </a:lnSpc>
              <a:spcAft>
                <a:spcPts val="600"/>
              </a:spcAft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600"/>
              </a:spcAft>
              <a:buNone/>
            </a:pPr>
            <a:r>
              <a:rPr lang="en-US" err="1"/>
              <a:t>Daar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je websites </a:t>
            </a:r>
            <a:r>
              <a:rPr lang="en-US" err="1"/>
              <a:t>hosten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je Domain/URL </a:t>
            </a:r>
            <a:r>
              <a:rPr lang="en-US" err="1"/>
              <a:t>zien</a:t>
            </a:r>
            <a:endParaRPr lang="en-US"/>
          </a:p>
          <a:p>
            <a:pPr marL="0" indent="0">
              <a:lnSpc>
                <a:spcPct val="114999"/>
              </a:lnSpc>
              <a:spcAft>
                <a:spcPts val="600"/>
              </a:spcAft>
              <a:buNone/>
            </a:pPr>
            <a:endParaRPr lang="en-US"/>
          </a:p>
          <a:p>
            <a:pPr marL="0" indent="0">
              <a:lnSpc>
                <a:spcPct val="114999"/>
              </a:lnSpc>
              <a:spcAft>
                <a:spcPts val="600"/>
              </a:spcAft>
              <a:buNone/>
            </a:pPr>
            <a:r>
              <a:rPr lang="en-US"/>
              <a:t>In les 1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jullie</a:t>
            </a:r>
            <a:r>
              <a:rPr lang="en-US"/>
              <a:t> </a:t>
            </a:r>
            <a:r>
              <a:rPr lang="en-US" err="1"/>
              <a:t>daar</a:t>
            </a:r>
            <a:r>
              <a:rPr lang="en-US"/>
              <a:t> al wat mee </a:t>
            </a:r>
            <a:r>
              <a:rPr lang="en-US" err="1"/>
              <a:t>gedaan</a:t>
            </a:r>
            <a:endParaRPr lang="en-US"/>
          </a:p>
          <a:p>
            <a:pPr marL="0" indent="0">
              <a:lnSpc>
                <a:spcPct val="114999"/>
              </a:lnSpc>
              <a:spcAft>
                <a:spcPts val="600"/>
              </a:spcAft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5D5BD-ABCC-F311-A557-A8F153AFA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98"/>
          <a:stretch/>
        </p:blipFill>
        <p:spPr>
          <a:xfrm>
            <a:off x="4509655" y="1621665"/>
            <a:ext cx="4481945" cy="1712820"/>
          </a:xfrm>
          <a:prstGeom prst="rect">
            <a:avLst/>
          </a:prstGeom>
        </p:spPr>
      </p:pic>
      <p:sp>
        <p:nvSpPr>
          <p:cNvPr id="12" name="Google Shape;127;p23">
            <a:extLst>
              <a:ext uri="{FF2B5EF4-FFF2-40B4-BE49-F238E27FC236}">
                <a16:creationId xmlns:a16="http://schemas.microsoft.com/office/drawing/2014/main" id="{F439210C-E843-B0DA-BC81-11445193A5B2}"/>
              </a:ext>
            </a:extLst>
          </p:cNvPr>
          <p:cNvSpPr/>
          <p:nvPr/>
        </p:nvSpPr>
        <p:spPr>
          <a:xfrm>
            <a:off x="5801415" y="4286728"/>
            <a:ext cx="2160000" cy="593429"/>
          </a:xfrm>
          <a:prstGeom prst="wedgeRoundRectCallout">
            <a:avLst>
              <a:gd name="adj1" fmla="val -76506"/>
              <a:gd name="adj2" fmla="val -237462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</a:t>
            </a:r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staat</a:t>
            </a:r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jouw</a:t>
            </a:r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domain/</a:t>
            </a:r>
            <a:r>
              <a:rPr lang="en-US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endParaRPr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52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2AEBC-C5BA-294F-4F31-D35229CF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059" y="1281600"/>
            <a:ext cx="4762941" cy="1914750"/>
          </a:xfrm>
          <a:prstGeom prst="rect">
            <a:avLst/>
          </a:prstGeom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nl"/>
              <a:t>Browser en webserver communicatie</a:t>
            </a:r>
            <a:endParaRPr lang="en-US"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60900" y="1135494"/>
            <a:ext cx="3999900" cy="385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/>
              <a:t>Als je websites </a:t>
            </a:r>
            <a:r>
              <a:rPr lang="en-US" err="1"/>
              <a:t>opent</a:t>
            </a:r>
            <a:r>
              <a:rPr lang="en-US"/>
              <a:t>:</a:t>
            </a:r>
          </a:p>
          <a:p>
            <a:pPr marL="285750" indent="-285750">
              <a:spcAft>
                <a:spcPts val="600"/>
              </a:spcAft>
            </a:pPr>
            <a:r>
              <a:rPr lang="en-US" err="1"/>
              <a:t>url</a:t>
            </a:r>
            <a:r>
              <a:rPr lang="en-US"/>
              <a:t> </a:t>
            </a:r>
            <a:r>
              <a:rPr lang="en-US" err="1"/>
              <a:t>intikken</a:t>
            </a:r>
            <a:endParaRPr lang="en-US"/>
          </a:p>
          <a:p>
            <a:pPr marL="285750" indent="-285750">
              <a:spcAft>
                <a:spcPts val="600"/>
              </a:spcAft>
            </a:pPr>
            <a:r>
              <a:rPr lang="en-US"/>
              <a:t>Link </a:t>
            </a:r>
            <a:r>
              <a:rPr lang="en-US" err="1"/>
              <a:t>volgen</a:t>
            </a:r>
            <a:endParaRPr lang="en-US"/>
          </a:p>
          <a:p>
            <a:pPr marL="285750" indent="-285750">
              <a:spcAft>
                <a:spcPts val="600"/>
              </a:spcAft>
            </a:pPr>
            <a:r>
              <a:rPr lang="en-US"/>
              <a:t>Bookmark </a:t>
            </a:r>
            <a:r>
              <a:rPr lang="en-US" err="1"/>
              <a:t>openen</a:t>
            </a:r>
            <a:endParaRPr lang="en-US"/>
          </a:p>
          <a:p>
            <a:pPr marL="285750" indent="-285750">
              <a:spcAft>
                <a:spcPts val="600"/>
              </a:spcAft>
            </a:pPr>
            <a:endParaRPr lang="en-US"/>
          </a:p>
          <a:p>
            <a:pPr marL="0" indent="0">
              <a:spcAft>
                <a:spcPts val="600"/>
              </a:spcAft>
              <a:buNone/>
            </a:pPr>
            <a:r>
              <a:rPr lang="en-US"/>
              <a:t>Dan </a:t>
            </a:r>
            <a:r>
              <a:rPr lang="en-US" err="1"/>
              <a:t>stuurt</a:t>
            </a:r>
            <a:r>
              <a:rPr lang="en-US"/>
              <a:t> </a:t>
            </a:r>
            <a:r>
              <a:rPr lang="en-US" err="1"/>
              <a:t>jouw</a:t>
            </a:r>
            <a:r>
              <a:rPr lang="en-US"/>
              <a:t> </a:t>
            </a:r>
            <a:r>
              <a:rPr lang="en-US" sz="1200">
                <a:solidFill>
                  <a:srgbClr val="0AA1FE"/>
                </a:solidFill>
              </a:rPr>
              <a:t>browser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sz="1200">
                <a:solidFill>
                  <a:srgbClr val="0AA1FE"/>
                </a:solidFill>
              </a:rPr>
              <a:t>HTTP Request </a:t>
            </a:r>
            <a:r>
              <a:rPr lang="en-US" err="1"/>
              <a:t>naar</a:t>
            </a:r>
            <a:r>
              <a:rPr lang="en-US"/>
              <a:t> de </a:t>
            </a:r>
            <a:r>
              <a:rPr lang="en-US" sz="1200">
                <a:solidFill>
                  <a:srgbClr val="0AA1FE"/>
                </a:solidFill>
              </a:rPr>
              <a:t>server</a:t>
            </a:r>
          </a:p>
          <a:p>
            <a:pPr marL="0" indent="0">
              <a:spcAft>
                <a:spcPts val="600"/>
              </a:spcAft>
              <a:buNone/>
            </a:pPr>
            <a:endParaRPr lang="en-US"/>
          </a:p>
          <a:p>
            <a:pPr marL="0" indent="0">
              <a:spcAft>
                <a:spcPts val="600"/>
              </a:spcAft>
              <a:buNone/>
            </a:pPr>
            <a:r>
              <a:rPr lang="en-US"/>
              <a:t>De server </a:t>
            </a:r>
            <a:r>
              <a:rPr lang="en-US" err="1"/>
              <a:t>leest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:</a:t>
            </a:r>
          </a:p>
          <a:p>
            <a:pPr marL="285750" indent="-285750">
              <a:spcAft>
                <a:spcPts val="600"/>
              </a:spcAft>
            </a:pPr>
            <a:r>
              <a:rPr lang="en-US" err="1"/>
              <a:t>Maakt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sz="1200">
                <a:solidFill>
                  <a:srgbClr val="0AA1FE"/>
                </a:solidFill>
              </a:rPr>
              <a:t>HTTP Response </a:t>
            </a:r>
            <a:r>
              <a:rPr lang="en-US" err="1"/>
              <a:t>waar</a:t>
            </a:r>
            <a:r>
              <a:rPr lang="en-US"/>
              <a:t> de file/image of </a:t>
            </a:r>
            <a:r>
              <a:rPr lang="en-US" err="1"/>
              <a:t>ander</a:t>
            </a:r>
            <a:r>
              <a:rPr lang="en-US"/>
              <a:t> content </a:t>
            </a:r>
            <a:r>
              <a:rPr lang="en-US" err="1"/>
              <a:t>inzit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stuurt</a:t>
            </a:r>
            <a:r>
              <a:rPr lang="en-US"/>
              <a:t> die </a:t>
            </a:r>
            <a:r>
              <a:rPr lang="en-US" err="1"/>
              <a:t>terug</a:t>
            </a:r>
            <a:endParaRPr lang="en-US"/>
          </a:p>
          <a:p>
            <a:pPr marL="285750" indent="-285750">
              <a:spcAft>
                <a:spcPts val="600"/>
              </a:spcAft>
            </a:pPr>
            <a:r>
              <a:rPr lang="en-US"/>
              <a:t>Of </a:t>
            </a:r>
            <a:r>
              <a:rPr lang="en-US" err="1"/>
              <a:t>een</a:t>
            </a:r>
            <a:r>
              <a:rPr lang="en-US"/>
              <a:t> error </a:t>
            </a:r>
            <a:r>
              <a:rPr lang="en-US" sz="1200">
                <a:solidFill>
                  <a:srgbClr val="0AA1FE"/>
                </a:solidFill>
              </a:rPr>
              <a:t>HTTP Response</a:t>
            </a:r>
          </a:p>
          <a:p>
            <a:pPr marL="0" indent="0">
              <a:lnSpc>
                <a:spcPct val="114999"/>
              </a:lnSpc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B0C56CCB-C0F1-FF44-E640-8AC006BEB5C7}"/>
              </a:ext>
            </a:extLst>
          </p:cNvPr>
          <p:cNvSpPr/>
          <p:nvPr/>
        </p:nvSpPr>
        <p:spPr>
          <a:xfrm>
            <a:off x="5842907" y="3332389"/>
            <a:ext cx="2088695" cy="911678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Hypertext Transfer Protocol </a:t>
            </a:r>
          </a:p>
        </p:txBody>
      </p:sp>
    </p:spTree>
    <p:extLst>
      <p:ext uri="{BB962C8B-B14F-4D97-AF65-F5344CB8AC3E}">
        <p14:creationId xmlns:p14="http://schemas.microsoft.com/office/powerpoint/2010/main" val="63707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E912-8C94-FB5A-1741-AFF9373C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Bestanden</a:t>
            </a:r>
            <a:r>
              <a:rPr lang="en-US"/>
              <a:t> </a:t>
            </a:r>
            <a:r>
              <a:rPr lang="en-US" err="1"/>
              <a:t>neerzetten</a:t>
            </a:r>
            <a:r>
              <a:rPr lang="en-US"/>
              <a:t> op de webserver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9CF80-AB0F-5916-6732-98A87CC5C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Als je </a:t>
            </a:r>
            <a:r>
              <a:rPr lang="en-US" err="1"/>
              <a:t>een</a:t>
            </a:r>
            <a:r>
              <a:rPr lang="en-US"/>
              <a:t> website </a:t>
            </a:r>
            <a:r>
              <a:rPr lang="en-US" err="1"/>
              <a:t>hebt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je die op je webserver </a:t>
            </a:r>
            <a:r>
              <a:rPr lang="en-US" err="1"/>
              <a:t>zetten</a:t>
            </a:r>
            <a:endParaRPr lang="en-US"/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r>
              <a:rPr lang="en-US"/>
              <a:t>Dit </a:t>
            </a:r>
            <a:r>
              <a:rPr lang="en-US" err="1"/>
              <a:t>gaat</a:t>
            </a:r>
            <a:r>
              <a:rPr lang="en-US"/>
              <a:t> </a:t>
            </a:r>
            <a:r>
              <a:rPr lang="en-US" err="1"/>
              <a:t>vaak</a:t>
            </a:r>
            <a:r>
              <a:rPr lang="en-US"/>
              <a:t> via</a:t>
            </a:r>
          </a:p>
          <a:p>
            <a:r>
              <a:rPr lang="en-US"/>
              <a:t>(S)FTP</a:t>
            </a:r>
          </a:p>
          <a:p>
            <a:r>
              <a:rPr lang="en-US"/>
              <a:t>SSH/SCP</a:t>
            </a:r>
          </a:p>
          <a:p>
            <a:endParaRPr lang="en-US"/>
          </a:p>
          <a:p>
            <a:pPr marL="139700" indent="0">
              <a:buNone/>
            </a:pPr>
            <a:r>
              <a:rPr lang="en-US"/>
              <a:t>Dat </a:t>
            </a:r>
            <a:r>
              <a:rPr lang="en-US" err="1"/>
              <a:t>zijn</a:t>
            </a:r>
            <a:r>
              <a:rPr lang="en-US"/>
              <a:t> </a:t>
            </a:r>
            <a:r>
              <a:rPr lang="en-US" err="1"/>
              <a:t>programma’s</a:t>
            </a:r>
            <a:r>
              <a:rPr lang="en-US"/>
              <a:t>/</a:t>
            </a:r>
            <a:r>
              <a:rPr lang="en-US" err="1"/>
              <a:t>protocollen</a:t>
            </a:r>
            <a:r>
              <a:rPr lang="en-US"/>
              <a:t> om files mee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sturen</a:t>
            </a:r>
            <a:r>
              <a:rPr lang="en-US"/>
              <a:t>/</a:t>
            </a:r>
            <a:r>
              <a:rPr lang="en-US" err="1"/>
              <a:t>ontvangen</a:t>
            </a:r>
            <a:endParaRPr lang="en-US"/>
          </a:p>
          <a:p>
            <a:endParaRPr lang="nl-NL"/>
          </a:p>
          <a:p>
            <a:r>
              <a:rPr lang="nl-NL"/>
              <a:t>Voor ma-</a:t>
            </a:r>
            <a:r>
              <a:rPr lang="nl-NL" err="1"/>
              <a:t>cloud</a:t>
            </a:r>
            <a:r>
              <a:rPr lang="nl-NL"/>
              <a:t> gebruiken wij SFPT via het programma </a:t>
            </a:r>
            <a:r>
              <a:rPr lang="nl-NL" err="1"/>
              <a:t>FileZilla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E4B4A-0A39-6619-7B01-EC5B4C48B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00" y="1152475"/>
            <a:ext cx="4832400" cy="16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20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E912-8C94-FB5A-1741-AFF9373C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SFTP vs FTP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9CF80-AB0F-5916-6732-98A87CC5C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74399"/>
            <a:ext cx="3999900" cy="2394475"/>
          </a:xfrm>
        </p:spPr>
        <p:txBody>
          <a:bodyPr/>
          <a:lstStyle/>
          <a:p>
            <a:r>
              <a:rPr lang="en-US"/>
              <a:t>Alle </a:t>
            </a:r>
            <a:r>
              <a:rPr lang="en-US" err="1"/>
              <a:t>communicatie</a:t>
            </a:r>
            <a:r>
              <a:rPr lang="en-US"/>
              <a:t> is Encrypted</a:t>
            </a:r>
            <a:endParaRPr lang="nl-NL"/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8BB22BEA-493D-F7DB-3019-D1F648B2421B}"/>
              </a:ext>
            </a:extLst>
          </p:cNvPr>
          <p:cNvSpPr/>
          <p:nvPr/>
        </p:nvSpPr>
        <p:spPr>
          <a:xfrm>
            <a:off x="928800" y="1346400"/>
            <a:ext cx="1843200" cy="73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SFTP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DB885332-B3AE-1AD9-A0BB-14A7C30EF30C}"/>
              </a:ext>
            </a:extLst>
          </p:cNvPr>
          <p:cNvSpPr/>
          <p:nvPr/>
        </p:nvSpPr>
        <p:spPr>
          <a:xfrm>
            <a:off x="5401200" y="1346400"/>
            <a:ext cx="1843200" cy="73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FTP</a:t>
            </a:r>
            <a:endParaRPr lang="nl-NL">
              <a:solidFill>
                <a:schemeClr val="tx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47D43E-1B63-0491-37F6-0ABF1E8B8255}"/>
              </a:ext>
            </a:extLst>
          </p:cNvPr>
          <p:cNvSpPr txBox="1">
            <a:spLocks/>
          </p:cNvSpPr>
          <p:nvPr/>
        </p:nvSpPr>
        <p:spPr>
          <a:xfrm>
            <a:off x="4662712" y="2293776"/>
            <a:ext cx="3999900" cy="239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/>
              <a:t>Niets</a:t>
            </a:r>
            <a:r>
              <a:rPr lang="en-US"/>
              <a:t> encrypted</a:t>
            </a:r>
          </a:p>
          <a:p>
            <a:r>
              <a:rPr lang="en-US" err="1"/>
              <a:t>Ook</a:t>
            </a:r>
            <a:r>
              <a:rPr lang="en-US"/>
              <a:t> je </a:t>
            </a:r>
            <a:r>
              <a:rPr lang="en-US" err="1"/>
              <a:t>wachtwoord</a:t>
            </a:r>
            <a:r>
              <a:rPr lang="en-US"/>
              <a:t> </a:t>
            </a:r>
            <a:r>
              <a:rPr lang="en-US" err="1"/>
              <a:t>niet</a:t>
            </a:r>
            <a:r>
              <a:rPr lang="en-US"/>
              <a:t>!</a:t>
            </a:r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16AC17-AECB-554D-BEF2-9A401CF6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924" y="3089642"/>
            <a:ext cx="2764800" cy="19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194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EADD80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B5C2D39876A418216A0F9CA870C99" ma:contentTypeVersion="3" ma:contentTypeDescription="Een nieuw document maken." ma:contentTypeScope="" ma:versionID="c16f919193eb98a592b344001a25f83c">
  <xsd:schema xmlns:xsd="http://www.w3.org/2001/XMLSchema" xmlns:xs="http://www.w3.org/2001/XMLSchema" xmlns:p="http://schemas.microsoft.com/office/2006/metadata/properties" xmlns:ns2="e1e829e0-e72c-4cab-be3a-c790bcef4396" targetNamespace="http://schemas.microsoft.com/office/2006/metadata/properties" ma:root="true" ma:fieldsID="faaad9287d5d49668764da612f25ddb4" ns2:_="">
    <xsd:import namespace="e1e829e0-e72c-4cab-be3a-c790bcef43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829e0-e72c-4cab-be3a-c790bcef43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044A6-CACC-47A2-8761-9CAA356338A6}"/>
</file>

<file path=customXml/itemProps2.xml><?xml version="1.0" encoding="utf-8"?>
<ds:datastoreItem xmlns:ds="http://schemas.openxmlformats.org/officeDocument/2006/customXml" ds:itemID="{72B6DE8D-9C4F-42E6-BF5C-BF8BF3BCA2F6}">
  <ds:schemaRefs>
    <ds:schemaRef ds:uri="e1e829e0-e72c-4cab-be3a-c790bcef4396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077D397-A58D-41CD-9DDC-45F29C08B1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445</Words>
  <Application>Microsoft Office PowerPoint</Application>
  <PresentationFormat>On-screen Show (16:9)</PresentationFormat>
  <Paragraphs>111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les 03 Hosting</vt:lpstr>
      <vt:lpstr>overzicht</vt:lpstr>
      <vt:lpstr>Terugblik les 2</vt:lpstr>
      <vt:lpstr>Hosting</vt:lpstr>
      <vt:lpstr>Hosting</vt:lpstr>
      <vt:lpstr>Ma-Cloud Hosting</vt:lpstr>
      <vt:lpstr>Browser en webserver communicatie</vt:lpstr>
      <vt:lpstr>Bestanden neerzetten op de webserver</vt:lpstr>
      <vt:lpstr>SFTP vs FTP</vt:lpstr>
      <vt:lpstr>Onze host bekijken</vt:lpstr>
      <vt:lpstr>Onze host bekijken</vt:lpstr>
      <vt:lpstr>Webroot uitleg</vt:lpstr>
      <vt:lpstr>Webroot</vt:lpstr>
      <vt:lpstr>Url ontleden</vt:lpstr>
      <vt:lpstr>Oefening files en mappen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04 github</dc:title>
  <cp:lastModifiedBy>Dragan Javorac</cp:lastModifiedBy>
  <cp:revision>3</cp:revision>
  <cp:lastPrinted>2022-09-26T10:52:26Z</cp:lastPrinted>
  <dcterms:modified xsi:type="dcterms:W3CDTF">2023-09-18T07:31:10Z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0x010100D9EB5C2D39876A418216A0F9CA870C99</vt:lpwstr>
  </property>
</Properties>
</file>